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 bookmarkIdSeed="2">
  <p:sldMasterIdLst>
    <p:sldMasterId id="2147483648" r:id="rId4"/>
  </p:sldMasterIdLst>
  <p:notesMasterIdLst>
    <p:notesMasterId r:id="rId9"/>
  </p:notesMasterIdLst>
  <p:sldIdLst>
    <p:sldId id="404" r:id="rId5"/>
    <p:sldId id="406" r:id="rId6"/>
    <p:sldId id="408" r:id="rId7"/>
    <p:sldId id="401" r:id="rId8"/>
  </p:sldIdLst>
  <p:sldSz cx="12192000" cy="6858000"/>
  <p:notesSz cx="6858000" cy="9144000"/>
  <p:embeddedFontLst>
    <p:embeddedFont>
      <p:font typeface="Palatino Linotype" panose="02040502050505030304" pitchFamily="18" charset="0"/>
      <p:regular r:id="rId10"/>
      <p:bold r:id="rId11"/>
      <p:italic r:id="rId12"/>
      <p:boldItalic r:id="rId13"/>
    </p:embeddedFont>
    <p:embeddedFont>
      <p:font typeface="Wingdings 3" panose="05040102010807070707" pitchFamily="18" charset="2"/>
      <p:regular r:id="rId14"/>
    </p:embeddedFont>
  </p:embeddedFontLst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34"/>
    <a:srgbClr val="1D8BC2"/>
    <a:srgbClr val="00843E"/>
    <a:srgbClr val="F08922"/>
    <a:srgbClr val="5165B4"/>
    <a:srgbClr val="FFFFFF"/>
    <a:srgbClr val="898989"/>
    <a:srgbClr val="79C25A"/>
    <a:srgbClr val="CB87BA"/>
    <a:srgbClr val="234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49" autoAdjust="0"/>
    <p:restoredTop sz="96327" autoAdjust="0"/>
  </p:normalViewPr>
  <p:slideViewPr>
    <p:cSldViewPr snapToGrid="0">
      <p:cViewPr varScale="1">
        <p:scale>
          <a:sx n="93" d="100"/>
          <a:sy n="93" d="100"/>
        </p:scale>
        <p:origin x="1363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708"/>
    </p:cViewPr>
  </p:sorterViewPr>
  <p:notesViewPr>
    <p:cSldViewPr snapToGrid="0">
      <p:cViewPr varScale="1">
        <p:scale>
          <a:sx n="50" d="100"/>
          <a:sy n="50" d="100"/>
        </p:scale>
        <p:origin x="2640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2AF132-362E-4E54-9C3E-CCCF1E7F9E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20B07DAA-4545-4ED1-A64A-D054E4EEC2AC}">
      <dgm:prSet/>
      <dgm:spPr/>
      <dgm:t>
        <a:bodyPr/>
        <a:lstStyle/>
        <a:p>
          <a:r>
            <a:rPr lang="it-IT" b="1"/>
            <a:t>Fondamenti di economia politica </a:t>
          </a:r>
          <a:endParaRPr lang="it-IT"/>
        </a:p>
      </dgm:t>
    </dgm:pt>
    <dgm:pt modelId="{5A78318B-8A9D-4949-8442-B3912F41386A}" type="parTrans" cxnId="{20CA7D15-31AB-44A8-AD75-6DF88FCA64BF}">
      <dgm:prSet/>
      <dgm:spPr/>
      <dgm:t>
        <a:bodyPr/>
        <a:lstStyle/>
        <a:p>
          <a:endParaRPr lang="it-IT"/>
        </a:p>
      </dgm:t>
    </dgm:pt>
    <dgm:pt modelId="{666B8AAC-5BDA-4B59-A6B6-6E36D8F89323}" type="sibTrans" cxnId="{20CA7D15-31AB-44A8-AD75-6DF88FCA64BF}">
      <dgm:prSet/>
      <dgm:spPr/>
      <dgm:t>
        <a:bodyPr/>
        <a:lstStyle/>
        <a:p>
          <a:endParaRPr lang="it-IT"/>
        </a:p>
      </dgm:t>
    </dgm:pt>
    <dgm:pt modelId="{42E949BA-68FB-460C-88AF-FF6F8DB0C72A}">
      <dgm:prSet/>
      <dgm:spPr/>
      <dgm:t>
        <a:bodyPr/>
        <a:lstStyle/>
        <a:p>
          <a:r>
            <a:rPr lang="it-IT" b="1"/>
            <a:t>Economia e organizzazione aziendale Fondamenti di Diritto Costituzionale </a:t>
          </a:r>
          <a:endParaRPr lang="it-IT"/>
        </a:p>
      </dgm:t>
    </dgm:pt>
    <dgm:pt modelId="{BE8C5CF0-068D-4E63-80E7-2524D2641C08}" type="parTrans" cxnId="{AA39C5EA-4D31-4B9B-AB0C-199874F0E55E}">
      <dgm:prSet/>
      <dgm:spPr/>
      <dgm:t>
        <a:bodyPr/>
        <a:lstStyle/>
        <a:p>
          <a:endParaRPr lang="it-IT"/>
        </a:p>
      </dgm:t>
    </dgm:pt>
    <dgm:pt modelId="{6D59062E-94FB-4F43-9E12-C830D66B7A35}" type="sibTrans" cxnId="{AA39C5EA-4D31-4B9B-AB0C-199874F0E55E}">
      <dgm:prSet/>
      <dgm:spPr/>
      <dgm:t>
        <a:bodyPr/>
        <a:lstStyle/>
        <a:p>
          <a:endParaRPr lang="it-IT"/>
        </a:p>
      </dgm:t>
    </dgm:pt>
    <dgm:pt modelId="{84E3CD89-F79E-4938-BE18-9C45C8D715F1}">
      <dgm:prSet/>
      <dgm:spPr/>
      <dgm:t>
        <a:bodyPr/>
        <a:lstStyle/>
        <a:p>
          <a:r>
            <a:rPr lang="it-IT" b="1"/>
            <a:t>Lineamenti di Diritto Amministrativo </a:t>
          </a:r>
          <a:endParaRPr lang="it-IT"/>
        </a:p>
      </dgm:t>
    </dgm:pt>
    <dgm:pt modelId="{190895CE-A61F-48F2-A148-7CEFA97135E3}" type="parTrans" cxnId="{A6EBC402-C0B6-4E9B-934A-A00ED96809B8}">
      <dgm:prSet/>
      <dgm:spPr/>
      <dgm:t>
        <a:bodyPr/>
        <a:lstStyle/>
        <a:p>
          <a:endParaRPr lang="it-IT"/>
        </a:p>
      </dgm:t>
    </dgm:pt>
    <dgm:pt modelId="{4DDE68DC-04E3-4E89-8BA5-BC9470A0C68C}" type="sibTrans" cxnId="{A6EBC402-C0B6-4E9B-934A-A00ED96809B8}">
      <dgm:prSet/>
      <dgm:spPr/>
      <dgm:t>
        <a:bodyPr/>
        <a:lstStyle/>
        <a:p>
          <a:endParaRPr lang="it-IT"/>
        </a:p>
      </dgm:t>
    </dgm:pt>
    <dgm:pt modelId="{4A526400-A940-4397-8EEF-C2EB08C38851}">
      <dgm:prSet/>
      <dgm:spPr/>
      <dgm:t>
        <a:bodyPr/>
        <a:lstStyle/>
        <a:p>
          <a:r>
            <a:rPr lang="it-IT" b="1"/>
            <a:t>CAD: principi, obiettivi, metodi e applicazioni </a:t>
          </a:r>
          <a:endParaRPr lang="it-IT"/>
        </a:p>
      </dgm:t>
    </dgm:pt>
    <dgm:pt modelId="{DE3BDA1F-57C4-443D-96D1-703B93B2B2E5}" type="parTrans" cxnId="{2FC30DDB-C0A8-4453-9B99-20BA14F1E5B4}">
      <dgm:prSet/>
      <dgm:spPr/>
      <dgm:t>
        <a:bodyPr/>
        <a:lstStyle/>
        <a:p>
          <a:endParaRPr lang="it-IT"/>
        </a:p>
      </dgm:t>
    </dgm:pt>
    <dgm:pt modelId="{C5E02A8A-D670-482A-9E37-F9CDE8CE2BF7}" type="sibTrans" cxnId="{2FC30DDB-C0A8-4453-9B99-20BA14F1E5B4}">
      <dgm:prSet/>
      <dgm:spPr/>
      <dgm:t>
        <a:bodyPr/>
        <a:lstStyle/>
        <a:p>
          <a:endParaRPr lang="it-IT"/>
        </a:p>
      </dgm:t>
    </dgm:pt>
    <dgm:pt modelId="{73F2C0FC-20AD-4831-9D19-40D8D8033B5B}">
      <dgm:prSet/>
      <dgm:spPr/>
      <dgm:t>
        <a:bodyPr/>
        <a:lstStyle/>
        <a:p>
          <a:r>
            <a:rPr lang="it-IT" b="1"/>
            <a:t>Modelli e strumenti di regolazione e gestione dei sistemi economici e sociali. Le autorità indipendenti </a:t>
          </a:r>
          <a:endParaRPr lang="it-IT"/>
        </a:p>
      </dgm:t>
    </dgm:pt>
    <dgm:pt modelId="{0D4F585E-FDC4-4324-B84D-6A2C0290E726}" type="parTrans" cxnId="{E1CED176-ECE5-4208-AA9E-3D3C88B57C8B}">
      <dgm:prSet/>
      <dgm:spPr/>
      <dgm:t>
        <a:bodyPr/>
        <a:lstStyle/>
        <a:p>
          <a:endParaRPr lang="it-IT"/>
        </a:p>
      </dgm:t>
    </dgm:pt>
    <dgm:pt modelId="{AA0EAEBB-301E-4D1D-956E-87135F9DB27E}" type="sibTrans" cxnId="{E1CED176-ECE5-4208-AA9E-3D3C88B57C8B}">
      <dgm:prSet/>
      <dgm:spPr/>
      <dgm:t>
        <a:bodyPr/>
        <a:lstStyle/>
        <a:p>
          <a:endParaRPr lang="it-IT"/>
        </a:p>
      </dgm:t>
    </dgm:pt>
    <dgm:pt modelId="{9939FB0E-1067-4353-9C79-895E5D63F4B0}">
      <dgm:prSet/>
      <dgm:spPr/>
      <dgm:t>
        <a:bodyPr/>
        <a:lstStyle/>
        <a:p>
          <a:r>
            <a:rPr lang="it-IT" b="1" dirty="0"/>
            <a:t>Management e processi nella P.A.</a:t>
          </a:r>
          <a:endParaRPr lang="it-IT" dirty="0"/>
        </a:p>
      </dgm:t>
    </dgm:pt>
    <dgm:pt modelId="{7A197986-4F08-4F57-9559-8513349CF0A5}" type="parTrans" cxnId="{82774EFF-02A7-45F0-BC4E-EEB8FAB5494B}">
      <dgm:prSet/>
      <dgm:spPr/>
      <dgm:t>
        <a:bodyPr/>
        <a:lstStyle/>
        <a:p>
          <a:endParaRPr lang="it-IT"/>
        </a:p>
      </dgm:t>
    </dgm:pt>
    <dgm:pt modelId="{5637D8F7-B6FA-4551-9EBB-5F6007388354}" type="sibTrans" cxnId="{82774EFF-02A7-45F0-BC4E-EEB8FAB5494B}">
      <dgm:prSet/>
      <dgm:spPr/>
      <dgm:t>
        <a:bodyPr/>
        <a:lstStyle/>
        <a:p>
          <a:endParaRPr lang="it-IT"/>
        </a:p>
      </dgm:t>
    </dgm:pt>
    <dgm:pt modelId="{BD0124FA-1F12-4402-9555-95FA643F4F3F}">
      <dgm:prSet/>
      <dgm:spPr/>
      <dgm:t>
        <a:bodyPr/>
        <a:lstStyle/>
        <a:p>
          <a:r>
            <a:rPr lang="it-IT" b="1"/>
            <a:t>Sistemi di controllo per le P.A. </a:t>
          </a:r>
          <a:endParaRPr lang="it-IT"/>
        </a:p>
      </dgm:t>
    </dgm:pt>
    <dgm:pt modelId="{608EB630-02C6-4B30-85FB-1D6B6809F907}" type="parTrans" cxnId="{38C4D3C1-0962-43DB-8188-4FE0B56AEFA0}">
      <dgm:prSet/>
      <dgm:spPr/>
      <dgm:t>
        <a:bodyPr/>
        <a:lstStyle/>
        <a:p>
          <a:endParaRPr lang="it-IT"/>
        </a:p>
      </dgm:t>
    </dgm:pt>
    <dgm:pt modelId="{39D819D7-A921-46AD-B0A3-54A7BF0CAA1D}" type="sibTrans" cxnId="{38C4D3C1-0962-43DB-8188-4FE0B56AEFA0}">
      <dgm:prSet/>
      <dgm:spPr/>
      <dgm:t>
        <a:bodyPr/>
        <a:lstStyle/>
        <a:p>
          <a:endParaRPr lang="it-IT"/>
        </a:p>
      </dgm:t>
    </dgm:pt>
    <dgm:pt modelId="{E26DD4FC-EAD9-4737-A4BC-6886DFCF712B}">
      <dgm:prSet/>
      <dgm:spPr/>
      <dgm:t>
        <a:bodyPr/>
        <a:lstStyle/>
        <a:p>
          <a:r>
            <a:rPr lang="it-IT" b="1"/>
            <a:t>I contratti nelle P.A. </a:t>
          </a:r>
          <a:endParaRPr lang="it-IT"/>
        </a:p>
      </dgm:t>
    </dgm:pt>
    <dgm:pt modelId="{40AC7318-E566-4479-A309-457001346974}" type="parTrans" cxnId="{DE0C2C48-1C59-4EA6-A9B6-95E7D15D25D1}">
      <dgm:prSet/>
      <dgm:spPr/>
      <dgm:t>
        <a:bodyPr/>
        <a:lstStyle/>
        <a:p>
          <a:endParaRPr lang="it-IT"/>
        </a:p>
      </dgm:t>
    </dgm:pt>
    <dgm:pt modelId="{61475783-9796-483C-89DF-D9162AB08784}" type="sibTrans" cxnId="{DE0C2C48-1C59-4EA6-A9B6-95E7D15D25D1}">
      <dgm:prSet/>
      <dgm:spPr/>
      <dgm:t>
        <a:bodyPr/>
        <a:lstStyle/>
        <a:p>
          <a:endParaRPr lang="it-IT"/>
        </a:p>
      </dgm:t>
    </dgm:pt>
    <dgm:pt modelId="{71EEF0E1-BFA7-4A11-A3C6-C750210EB619}">
      <dgm:prSet/>
      <dgm:spPr/>
      <dgm:t>
        <a:bodyPr/>
        <a:lstStyle/>
        <a:p>
          <a:r>
            <a:rPr lang="it-IT" b="1"/>
            <a:t>E-procurement </a:t>
          </a:r>
          <a:endParaRPr lang="it-IT"/>
        </a:p>
      </dgm:t>
    </dgm:pt>
    <dgm:pt modelId="{F448C650-2FE0-4D75-B222-B02FE7D7DBF4}" type="parTrans" cxnId="{130030F7-B94F-4AEE-AC12-F2D6416D0237}">
      <dgm:prSet/>
      <dgm:spPr/>
      <dgm:t>
        <a:bodyPr/>
        <a:lstStyle/>
        <a:p>
          <a:endParaRPr lang="it-IT"/>
        </a:p>
      </dgm:t>
    </dgm:pt>
    <dgm:pt modelId="{80E8599D-A041-4E35-8689-BF62375BD07C}" type="sibTrans" cxnId="{130030F7-B94F-4AEE-AC12-F2D6416D0237}">
      <dgm:prSet/>
      <dgm:spPr/>
      <dgm:t>
        <a:bodyPr/>
        <a:lstStyle/>
        <a:p>
          <a:endParaRPr lang="it-IT"/>
        </a:p>
      </dgm:t>
    </dgm:pt>
    <dgm:pt modelId="{9D373FF8-4714-427A-8AFB-EE7CEAADFCF2}">
      <dgm:prSet/>
      <dgm:spPr/>
      <dgm:t>
        <a:bodyPr/>
        <a:lstStyle/>
        <a:p>
          <a:r>
            <a:rPr lang="it-IT" b="1"/>
            <a:t>Processi decisionali e strumenti di supporto (per investimenti in opere pubbliche) </a:t>
          </a:r>
          <a:endParaRPr lang="it-IT"/>
        </a:p>
      </dgm:t>
    </dgm:pt>
    <dgm:pt modelId="{9F540F84-25E9-46BC-B2B8-2D4CA21241FB}" type="parTrans" cxnId="{4085E411-5F45-4212-AAF5-EECB965E7640}">
      <dgm:prSet/>
      <dgm:spPr/>
      <dgm:t>
        <a:bodyPr/>
        <a:lstStyle/>
        <a:p>
          <a:endParaRPr lang="it-IT"/>
        </a:p>
      </dgm:t>
    </dgm:pt>
    <dgm:pt modelId="{8E72BAA9-7645-4891-99A9-486F4C9CBB49}" type="sibTrans" cxnId="{4085E411-5F45-4212-AAF5-EECB965E7640}">
      <dgm:prSet/>
      <dgm:spPr/>
      <dgm:t>
        <a:bodyPr/>
        <a:lstStyle/>
        <a:p>
          <a:endParaRPr lang="it-IT"/>
        </a:p>
      </dgm:t>
    </dgm:pt>
    <dgm:pt modelId="{479D428F-9C83-49BC-9780-3D1F03AA4F5B}">
      <dgm:prSet/>
      <dgm:spPr/>
      <dgm:t>
        <a:bodyPr/>
        <a:lstStyle/>
        <a:p>
          <a:r>
            <a:rPr lang="it-IT" b="1"/>
            <a:t>La tutela della privacy alla luce della nuova disciplina comunitaria e nazionale </a:t>
          </a:r>
          <a:endParaRPr lang="it-IT"/>
        </a:p>
      </dgm:t>
    </dgm:pt>
    <dgm:pt modelId="{B042CAD7-9CCD-4FBB-B2BE-784D3AF139EC}" type="parTrans" cxnId="{885AB3AA-FBD3-45E8-91C3-345007C218BD}">
      <dgm:prSet/>
      <dgm:spPr/>
      <dgm:t>
        <a:bodyPr/>
        <a:lstStyle/>
        <a:p>
          <a:endParaRPr lang="it-IT"/>
        </a:p>
      </dgm:t>
    </dgm:pt>
    <dgm:pt modelId="{F04CC4C8-BEF1-4DF0-8320-DE514D7F8F91}" type="sibTrans" cxnId="{885AB3AA-FBD3-45E8-91C3-345007C218BD}">
      <dgm:prSet/>
      <dgm:spPr/>
      <dgm:t>
        <a:bodyPr/>
        <a:lstStyle/>
        <a:p>
          <a:endParaRPr lang="it-IT"/>
        </a:p>
      </dgm:t>
    </dgm:pt>
    <dgm:pt modelId="{1977B36A-04F5-4F83-AE27-A27F6DF10491}">
      <dgm:prSet/>
      <dgm:spPr/>
      <dgm:t>
        <a:bodyPr/>
        <a:lstStyle/>
        <a:p>
          <a:r>
            <a:rPr lang="it-IT" b="1"/>
            <a:t>Project Management </a:t>
          </a:r>
          <a:endParaRPr lang="it-IT"/>
        </a:p>
      </dgm:t>
    </dgm:pt>
    <dgm:pt modelId="{2C63902E-72D5-42E4-9045-CDAE14DF8BB6}" type="parTrans" cxnId="{8F77C3B0-E734-4F39-8CBB-E561D0A47711}">
      <dgm:prSet/>
      <dgm:spPr/>
      <dgm:t>
        <a:bodyPr/>
        <a:lstStyle/>
        <a:p>
          <a:endParaRPr lang="it-IT"/>
        </a:p>
      </dgm:t>
    </dgm:pt>
    <dgm:pt modelId="{1FDEAF6E-BCBF-4ED0-B0CF-D49B1D992C17}" type="sibTrans" cxnId="{8F77C3B0-E734-4F39-8CBB-E561D0A47711}">
      <dgm:prSet/>
      <dgm:spPr/>
      <dgm:t>
        <a:bodyPr/>
        <a:lstStyle/>
        <a:p>
          <a:endParaRPr lang="it-IT"/>
        </a:p>
      </dgm:t>
    </dgm:pt>
    <dgm:pt modelId="{9E16BDD1-C727-4EC6-8B10-B480B7D74F83}">
      <dgm:prSet/>
      <dgm:spPr/>
      <dgm:t>
        <a:bodyPr/>
        <a:lstStyle/>
        <a:p>
          <a:r>
            <a:rPr lang="it-IT" b="1"/>
            <a:t>Project Financing </a:t>
          </a:r>
          <a:endParaRPr lang="it-IT"/>
        </a:p>
      </dgm:t>
    </dgm:pt>
    <dgm:pt modelId="{C6167160-0200-4DD5-BC52-35F1A48257C3}" type="parTrans" cxnId="{6DB65F08-11BB-4E91-BFEC-59749596CBDD}">
      <dgm:prSet/>
      <dgm:spPr/>
      <dgm:t>
        <a:bodyPr/>
        <a:lstStyle/>
        <a:p>
          <a:endParaRPr lang="it-IT"/>
        </a:p>
      </dgm:t>
    </dgm:pt>
    <dgm:pt modelId="{B6662E8C-EFD9-478C-AAC2-823298F0C9AF}" type="sibTrans" cxnId="{6DB65F08-11BB-4E91-BFEC-59749596CBDD}">
      <dgm:prSet/>
      <dgm:spPr/>
      <dgm:t>
        <a:bodyPr/>
        <a:lstStyle/>
        <a:p>
          <a:endParaRPr lang="it-IT"/>
        </a:p>
      </dgm:t>
    </dgm:pt>
    <dgm:pt modelId="{0DA01351-9F51-497C-9E66-FEA727846B14}">
      <dgm:prSet/>
      <dgm:spPr/>
      <dgm:t>
        <a:bodyPr/>
        <a:lstStyle/>
        <a:p>
          <a:r>
            <a:rPr lang="it-IT" b="1"/>
            <a:t>Metodi quantitativi e tecniche di rilevazione</a:t>
          </a:r>
          <a:endParaRPr lang="it-IT"/>
        </a:p>
      </dgm:t>
    </dgm:pt>
    <dgm:pt modelId="{621B8712-492E-4D7D-9140-19AAA248B3A9}" type="parTrans" cxnId="{5F00EA3E-1126-4BE4-A340-8D4EE0B846DB}">
      <dgm:prSet/>
      <dgm:spPr/>
      <dgm:t>
        <a:bodyPr/>
        <a:lstStyle/>
        <a:p>
          <a:endParaRPr lang="it-IT"/>
        </a:p>
      </dgm:t>
    </dgm:pt>
    <dgm:pt modelId="{75E6FA7D-317A-49F9-9C58-2CC6311B9AA8}" type="sibTrans" cxnId="{5F00EA3E-1126-4BE4-A340-8D4EE0B846DB}">
      <dgm:prSet/>
      <dgm:spPr/>
      <dgm:t>
        <a:bodyPr/>
        <a:lstStyle/>
        <a:p>
          <a:endParaRPr lang="it-IT"/>
        </a:p>
      </dgm:t>
    </dgm:pt>
    <dgm:pt modelId="{5B15B6C6-12D6-403C-B5C6-12E39E501128}">
      <dgm:prSet/>
      <dgm:spPr/>
      <dgm:t>
        <a:bodyPr/>
        <a:lstStyle/>
        <a:p>
          <a:r>
            <a:rPr lang="it-IT" b="1"/>
            <a:t>Business Game</a:t>
          </a:r>
          <a:endParaRPr lang="it-IT"/>
        </a:p>
      </dgm:t>
    </dgm:pt>
    <dgm:pt modelId="{3FB94A1E-92A5-445C-805A-F7993307E649}" type="parTrans" cxnId="{CB5EBF12-C43E-4034-AFA6-8B310CB50590}">
      <dgm:prSet/>
      <dgm:spPr/>
      <dgm:t>
        <a:bodyPr/>
        <a:lstStyle/>
        <a:p>
          <a:endParaRPr lang="it-IT"/>
        </a:p>
      </dgm:t>
    </dgm:pt>
    <dgm:pt modelId="{FA42DFD5-6FDF-4151-A013-487EB32A81E5}" type="sibTrans" cxnId="{CB5EBF12-C43E-4034-AFA6-8B310CB50590}">
      <dgm:prSet/>
      <dgm:spPr/>
      <dgm:t>
        <a:bodyPr/>
        <a:lstStyle/>
        <a:p>
          <a:endParaRPr lang="it-IT"/>
        </a:p>
      </dgm:t>
    </dgm:pt>
    <dgm:pt modelId="{8E02020E-E160-48F9-B615-EFC857B6EA7F}">
      <dgm:prSet/>
      <dgm:spPr/>
      <dgm:t>
        <a:bodyPr/>
        <a:lstStyle/>
        <a:p>
          <a:r>
            <a:rPr lang="it-IT" b="1"/>
            <a:t>Comportamento organizzativo. Le soft skills al servizio della P.A.</a:t>
          </a:r>
          <a:endParaRPr lang="it-IT"/>
        </a:p>
      </dgm:t>
    </dgm:pt>
    <dgm:pt modelId="{2F8BEE66-02BC-4985-8B7E-810F4531C7B6}" type="parTrans" cxnId="{2DD9A94A-F03E-43D9-8440-12B156061E2D}">
      <dgm:prSet/>
      <dgm:spPr/>
      <dgm:t>
        <a:bodyPr/>
        <a:lstStyle/>
        <a:p>
          <a:endParaRPr lang="it-IT"/>
        </a:p>
      </dgm:t>
    </dgm:pt>
    <dgm:pt modelId="{701D6CBF-62DA-4C15-849A-082F1AEAE215}" type="sibTrans" cxnId="{2DD9A94A-F03E-43D9-8440-12B156061E2D}">
      <dgm:prSet/>
      <dgm:spPr/>
      <dgm:t>
        <a:bodyPr/>
        <a:lstStyle/>
        <a:p>
          <a:endParaRPr lang="it-IT"/>
        </a:p>
      </dgm:t>
    </dgm:pt>
    <dgm:pt modelId="{48CF27BF-88C7-479F-9CE3-8F08275E9128}">
      <dgm:prSet/>
      <dgm:spPr/>
      <dgm:t>
        <a:bodyPr/>
        <a:lstStyle/>
        <a:p>
          <a:r>
            <a:rPr lang="it-IT" b="1"/>
            <a:t>Project Work</a:t>
          </a:r>
          <a:endParaRPr lang="it-IT"/>
        </a:p>
      </dgm:t>
    </dgm:pt>
    <dgm:pt modelId="{655BE164-56D0-4EAD-9880-EC336F04CAD1}" type="parTrans" cxnId="{206666C0-3C6D-433F-B7DF-B75E83DCA891}">
      <dgm:prSet/>
      <dgm:spPr/>
      <dgm:t>
        <a:bodyPr/>
        <a:lstStyle/>
        <a:p>
          <a:endParaRPr lang="it-IT"/>
        </a:p>
      </dgm:t>
    </dgm:pt>
    <dgm:pt modelId="{59E0DEE9-0C3B-45FA-A91C-47A1C73CA50D}" type="sibTrans" cxnId="{206666C0-3C6D-433F-B7DF-B75E83DCA891}">
      <dgm:prSet/>
      <dgm:spPr/>
      <dgm:t>
        <a:bodyPr/>
        <a:lstStyle/>
        <a:p>
          <a:endParaRPr lang="it-IT"/>
        </a:p>
      </dgm:t>
    </dgm:pt>
    <dgm:pt modelId="{E01D9A07-E084-4027-8208-9E1D89A4C791}" type="pres">
      <dgm:prSet presAssocID="{B62AF132-362E-4E54-9C3E-CCCF1E7F9EFD}" presName="linear" presStyleCnt="0">
        <dgm:presLayoutVars>
          <dgm:animLvl val="lvl"/>
          <dgm:resizeHandles val="exact"/>
        </dgm:presLayoutVars>
      </dgm:prSet>
      <dgm:spPr/>
    </dgm:pt>
    <dgm:pt modelId="{EC566CDA-CEF6-448F-A4F3-E0BDEAE1E874}" type="pres">
      <dgm:prSet presAssocID="{20B07DAA-4545-4ED1-A64A-D054E4EEC2AC}" presName="parentText" presStyleLbl="node1" presStyleIdx="0" presStyleCnt="17">
        <dgm:presLayoutVars>
          <dgm:chMax val="0"/>
          <dgm:bulletEnabled val="1"/>
        </dgm:presLayoutVars>
      </dgm:prSet>
      <dgm:spPr/>
    </dgm:pt>
    <dgm:pt modelId="{F727DAFB-450D-43BD-9858-199514ADADA7}" type="pres">
      <dgm:prSet presAssocID="{666B8AAC-5BDA-4B59-A6B6-6E36D8F89323}" presName="spacer" presStyleCnt="0"/>
      <dgm:spPr/>
    </dgm:pt>
    <dgm:pt modelId="{09BC3E56-E979-4D26-9FE3-31E849E3DE32}" type="pres">
      <dgm:prSet presAssocID="{42E949BA-68FB-460C-88AF-FF6F8DB0C72A}" presName="parentText" presStyleLbl="node1" presStyleIdx="1" presStyleCnt="17">
        <dgm:presLayoutVars>
          <dgm:chMax val="0"/>
          <dgm:bulletEnabled val="1"/>
        </dgm:presLayoutVars>
      </dgm:prSet>
      <dgm:spPr/>
    </dgm:pt>
    <dgm:pt modelId="{4AC84775-E1CB-4CFE-B881-94B1F8DE9428}" type="pres">
      <dgm:prSet presAssocID="{6D59062E-94FB-4F43-9E12-C830D66B7A35}" presName="spacer" presStyleCnt="0"/>
      <dgm:spPr/>
    </dgm:pt>
    <dgm:pt modelId="{6C9B8E2B-8FF4-4552-833F-7509B9D6C568}" type="pres">
      <dgm:prSet presAssocID="{84E3CD89-F79E-4938-BE18-9C45C8D715F1}" presName="parentText" presStyleLbl="node1" presStyleIdx="2" presStyleCnt="17">
        <dgm:presLayoutVars>
          <dgm:chMax val="0"/>
          <dgm:bulletEnabled val="1"/>
        </dgm:presLayoutVars>
      </dgm:prSet>
      <dgm:spPr/>
    </dgm:pt>
    <dgm:pt modelId="{A4459BD6-BFE7-4FD1-B6A1-49CC8FD69755}" type="pres">
      <dgm:prSet presAssocID="{4DDE68DC-04E3-4E89-8BA5-BC9470A0C68C}" presName="spacer" presStyleCnt="0"/>
      <dgm:spPr/>
    </dgm:pt>
    <dgm:pt modelId="{53C98384-7D19-4EA5-9085-9704524A82C1}" type="pres">
      <dgm:prSet presAssocID="{4A526400-A940-4397-8EEF-C2EB08C38851}" presName="parentText" presStyleLbl="node1" presStyleIdx="3" presStyleCnt="17">
        <dgm:presLayoutVars>
          <dgm:chMax val="0"/>
          <dgm:bulletEnabled val="1"/>
        </dgm:presLayoutVars>
      </dgm:prSet>
      <dgm:spPr/>
    </dgm:pt>
    <dgm:pt modelId="{CF392A82-332B-4376-9C62-093D5C5FBD6E}" type="pres">
      <dgm:prSet presAssocID="{C5E02A8A-D670-482A-9E37-F9CDE8CE2BF7}" presName="spacer" presStyleCnt="0"/>
      <dgm:spPr/>
    </dgm:pt>
    <dgm:pt modelId="{AF41DAA3-9950-4498-AF5C-4CB88AE1B696}" type="pres">
      <dgm:prSet presAssocID="{73F2C0FC-20AD-4831-9D19-40D8D8033B5B}" presName="parentText" presStyleLbl="node1" presStyleIdx="4" presStyleCnt="17">
        <dgm:presLayoutVars>
          <dgm:chMax val="0"/>
          <dgm:bulletEnabled val="1"/>
        </dgm:presLayoutVars>
      </dgm:prSet>
      <dgm:spPr/>
    </dgm:pt>
    <dgm:pt modelId="{B9307F7B-820C-4D7A-9A3B-CE725B26074C}" type="pres">
      <dgm:prSet presAssocID="{AA0EAEBB-301E-4D1D-956E-87135F9DB27E}" presName="spacer" presStyleCnt="0"/>
      <dgm:spPr/>
    </dgm:pt>
    <dgm:pt modelId="{79265392-E4AC-4534-8473-D1F9C6F45229}" type="pres">
      <dgm:prSet presAssocID="{9939FB0E-1067-4353-9C79-895E5D63F4B0}" presName="parentText" presStyleLbl="node1" presStyleIdx="5" presStyleCnt="17">
        <dgm:presLayoutVars>
          <dgm:chMax val="0"/>
          <dgm:bulletEnabled val="1"/>
        </dgm:presLayoutVars>
      </dgm:prSet>
      <dgm:spPr/>
    </dgm:pt>
    <dgm:pt modelId="{E7AF0BCD-C88E-4889-A26A-8BAFBDBBD30E}" type="pres">
      <dgm:prSet presAssocID="{5637D8F7-B6FA-4551-9EBB-5F6007388354}" presName="spacer" presStyleCnt="0"/>
      <dgm:spPr/>
    </dgm:pt>
    <dgm:pt modelId="{A1375F68-15BC-49A7-9E7F-54FEFA3119CF}" type="pres">
      <dgm:prSet presAssocID="{BD0124FA-1F12-4402-9555-95FA643F4F3F}" presName="parentText" presStyleLbl="node1" presStyleIdx="6" presStyleCnt="17">
        <dgm:presLayoutVars>
          <dgm:chMax val="0"/>
          <dgm:bulletEnabled val="1"/>
        </dgm:presLayoutVars>
      </dgm:prSet>
      <dgm:spPr/>
    </dgm:pt>
    <dgm:pt modelId="{5380B614-A509-45F1-B554-8366D5EB2D6D}" type="pres">
      <dgm:prSet presAssocID="{39D819D7-A921-46AD-B0A3-54A7BF0CAA1D}" presName="spacer" presStyleCnt="0"/>
      <dgm:spPr/>
    </dgm:pt>
    <dgm:pt modelId="{AD960F6C-AD03-4BE7-9979-CFA6EEBDB8AC}" type="pres">
      <dgm:prSet presAssocID="{E26DD4FC-EAD9-4737-A4BC-6886DFCF712B}" presName="parentText" presStyleLbl="node1" presStyleIdx="7" presStyleCnt="17">
        <dgm:presLayoutVars>
          <dgm:chMax val="0"/>
          <dgm:bulletEnabled val="1"/>
        </dgm:presLayoutVars>
      </dgm:prSet>
      <dgm:spPr/>
    </dgm:pt>
    <dgm:pt modelId="{CAFBE76A-99C3-46C8-916E-43F71878DEE2}" type="pres">
      <dgm:prSet presAssocID="{61475783-9796-483C-89DF-D9162AB08784}" presName="spacer" presStyleCnt="0"/>
      <dgm:spPr/>
    </dgm:pt>
    <dgm:pt modelId="{B6F1437B-A86F-44A0-AC74-4D8BB67DC86F}" type="pres">
      <dgm:prSet presAssocID="{71EEF0E1-BFA7-4A11-A3C6-C750210EB619}" presName="parentText" presStyleLbl="node1" presStyleIdx="8" presStyleCnt="17">
        <dgm:presLayoutVars>
          <dgm:chMax val="0"/>
          <dgm:bulletEnabled val="1"/>
        </dgm:presLayoutVars>
      </dgm:prSet>
      <dgm:spPr/>
    </dgm:pt>
    <dgm:pt modelId="{A2BBDE78-2B58-4225-8EC0-135077174DCA}" type="pres">
      <dgm:prSet presAssocID="{80E8599D-A041-4E35-8689-BF62375BD07C}" presName="spacer" presStyleCnt="0"/>
      <dgm:spPr/>
    </dgm:pt>
    <dgm:pt modelId="{43DBAC1D-D03B-4FA4-8B4E-2F4C7FC2D4B4}" type="pres">
      <dgm:prSet presAssocID="{9D373FF8-4714-427A-8AFB-EE7CEAADFCF2}" presName="parentText" presStyleLbl="node1" presStyleIdx="9" presStyleCnt="17">
        <dgm:presLayoutVars>
          <dgm:chMax val="0"/>
          <dgm:bulletEnabled val="1"/>
        </dgm:presLayoutVars>
      </dgm:prSet>
      <dgm:spPr/>
    </dgm:pt>
    <dgm:pt modelId="{BCB1D116-A8E9-4651-A620-55875E503E23}" type="pres">
      <dgm:prSet presAssocID="{8E72BAA9-7645-4891-99A9-486F4C9CBB49}" presName="spacer" presStyleCnt="0"/>
      <dgm:spPr/>
    </dgm:pt>
    <dgm:pt modelId="{F369F0FC-25E0-4D9E-9054-2E99F9AE45A4}" type="pres">
      <dgm:prSet presAssocID="{479D428F-9C83-49BC-9780-3D1F03AA4F5B}" presName="parentText" presStyleLbl="node1" presStyleIdx="10" presStyleCnt="17">
        <dgm:presLayoutVars>
          <dgm:chMax val="0"/>
          <dgm:bulletEnabled val="1"/>
        </dgm:presLayoutVars>
      </dgm:prSet>
      <dgm:spPr/>
    </dgm:pt>
    <dgm:pt modelId="{9BFC19BD-F552-40BB-8AAB-DDBECAE4C6E3}" type="pres">
      <dgm:prSet presAssocID="{F04CC4C8-BEF1-4DF0-8320-DE514D7F8F91}" presName="spacer" presStyleCnt="0"/>
      <dgm:spPr/>
    </dgm:pt>
    <dgm:pt modelId="{9DEE67B7-3225-445C-897F-AA8CA92BC71A}" type="pres">
      <dgm:prSet presAssocID="{1977B36A-04F5-4F83-AE27-A27F6DF10491}" presName="parentText" presStyleLbl="node1" presStyleIdx="11" presStyleCnt="17">
        <dgm:presLayoutVars>
          <dgm:chMax val="0"/>
          <dgm:bulletEnabled val="1"/>
        </dgm:presLayoutVars>
      </dgm:prSet>
      <dgm:spPr/>
    </dgm:pt>
    <dgm:pt modelId="{80B03191-EA33-41B6-98DA-3ACFA5EAE4F6}" type="pres">
      <dgm:prSet presAssocID="{1FDEAF6E-BCBF-4ED0-B0CF-D49B1D992C17}" presName="spacer" presStyleCnt="0"/>
      <dgm:spPr/>
    </dgm:pt>
    <dgm:pt modelId="{25E399A1-68F7-4C80-A3C6-0E9010AB5877}" type="pres">
      <dgm:prSet presAssocID="{9E16BDD1-C727-4EC6-8B10-B480B7D74F83}" presName="parentText" presStyleLbl="node1" presStyleIdx="12" presStyleCnt="17">
        <dgm:presLayoutVars>
          <dgm:chMax val="0"/>
          <dgm:bulletEnabled val="1"/>
        </dgm:presLayoutVars>
      </dgm:prSet>
      <dgm:spPr/>
    </dgm:pt>
    <dgm:pt modelId="{730BA9BE-5F88-4877-AB80-388DE04AE777}" type="pres">
      <dgm:prSet presAssocID="{B6662E8C-EFD9-478C-AAC2-823298F0C9AF}" presName="spacer" presStyleCnt="0"/>
      <dgm:spPr/>
    </dgm:pt>
    <dgm:pt modelId="{A88121D6-DEC4-4EB2-B8E3-15F4C3BE25C1}" type="pres">
      <dgm:prSet presAssocID="{0DA01351-9F51-497C-9E66-FEA727846B14}" presName="parentText" presStyleLbl="node1" presStyleIdx="13" presStyleCnt="17">
        <dgm:presLayoutVars>
          <dgm:chMax val="0"/>
          <dgm:bulletEnabled val="1"/>
        </dgm:presLayoutVars>
      </dgm:prSet>
      <dgm:spPr/>
    </dgm:pt>
    <dgm:pt modelId="{F9605510-779C-44CA-A91A-7CF1A2C061D7}" type="pres">
      <dgm:prSet presAssocID="{75E6FA7D-317A-49F9-9C58-2CC6311B9AA8}" presName="spacer" presStyleCnt="0"/>
      <dgm:spPr/>
    </dgm:pt>
    <dgm:pt modelId="{E6611BA8-8DF1-4F05-BE75-BC4173FE7FF1}" type="pres">
      <dgm:prSet presAssocID="{5B15B6C6-12D6-403C-B5C6-12E39E501128}" presName="parentText" presStyleLbl="node1" presStyleIdx="14" presStyleCnt="17">
        <dgm:presLayoutVars>
          <dgm:chMax val="0"/>
          <dgm:bulletEnabled val="1"/>
        </dgm:presLayoutVars>
      </dgm:prSet>
      <dgm:spPr/>
    </dgm:pt>
    <dgm:pt modelId="{3CD9D77E-8A1C-4E73-9CBD-68983912F2D5}" type="pres">
      <dgm:prSet presAssocID="{FA42DFD5-6FDF-4151-A013-487EB32A81E5}" presName="spacer" presStyleCnt="0"/>
      <dgm:spPr/>
    </dgm:pt>
    <dgm:pt modelId="{0A887E30-543C-4E43-B873-3CDBCFB88FE3}" type="pres">
      <dgm:prSet presAssocID="{8E02020E-E160-48F9-B615-EFC857B6EA7F}" presName="parentText" presStyleLbl="node1" presStyleIdx="15" presStyleCnt="17">
        <dgm:presLayoutVars>
          <dgm:chMax val="0"/>
          <dgm:bulletEnabled val="1"/>
        </dgm:presLayoutVars>
      </dgm:prSet>
      <dgm:spPr/>
    </dgm:pt>
    <dgm:pt modelId="{B1D6E831-19C8-4C6C-8EB7-F46C75736159}" type="pres">
      <dgm:prSet presAssocID="{701D6CBF-62DA-4C15-849A-082F1AEAE215}" presName="spacer" presStyleCnt="0"/>
      <dgm:spPr/>
    </dgm:pt>
    <dgm:pt modelId="{47F6E220-9756-4F81-98AA-E17246B8A802}" type="pres">
      <dgm:prSet presAssocID="{48CF27BF-88C7-479F-9CE3-8F08275E9128}" presName="parentText" presStyleLbl="node1" presStyleIdx="16" presStyleCnt="17">
        <dgm:presLayoutVars>
          <dgm:chMax val="0"/>
          <dgm:bulletEnabled val="1"/>
        </dgm:presLayoutVars>
      </dgm:prSet>
      <dgm:spPr/>
    </dgm:pt>
  </dgm:ptLst>
  <dgm:cxnLst>
    <dgm:cxn modelId="{A6EBC402-C0B6-4E9B-934A-A00ED96809B8}" srcId="{B62AF132-362E-4E54-9C3E-CCCF1E7F9EFD}" destId="{84E3CD89-F79E-4938-BE18-9C45C8D715F1}" srcOrd="2" destOrd="0" parTransId="{190895CE-A61F-48F2-A148-7CEFA97135E3}" sibTransId="{4DDE68DC-04E3-4E89-8BA5-BC9470A0C68C}"/>
    <dgm:cxn modelId="{6DB65F08-11BB-4E91-BFEC-59749596CBDD}" srcId="{B62AF132-362E-4E54-9C3E-CCCF1E7F9EFD}" destId="{9E16BDD1-C727-4EC6-8B10-B480B7D74F83}" srcOrd="12" destOrd="0" parTransId="{C6167160-0200-4DD5-BC52-35F1A48257C3}" sibTransId="{B6662E8C-EFD9-478C-AAC2-823298F0C9AF}"/>
    <dgm:cxn modelId="{4085E411-5F45-4212-AAF5-EECB965E7640}" srcId="{B62AF132-362E-4E54-9C3E-CCCF1E7F9EFD}" destId="{9D373FF8-4714-427A-8AFB-EE7CEAADFCF2}" srcOrd="9" destOrd="0" parTransId="{9F540F84-25E9-46BC-B2B8-2D4CA21241FB}" sibTransId="{8E72BAA9-7645-4891-99A9-486F4C9CBB49}"/>
    <dgm:cxn modelId="{CB5EBF12-C43E-4034-AFA6-8B310CB50590}" srcId="{B62AF132-362E-4E54-9C3E-CCCF1E7F9EFD}" destId="{5B15B6C6-12D6-403C-B5C6-12E39E501128}" srcOrd="14" destOrd="0" parTransId="{3FB94A1E-92A5-445C-805A-F7993307E649}" sibTransId="{FA42DFD5-6FDF-4151-A013-487EB32A81E5}"/>
    <dgm:cxn modelId="{20CA7D15-31AB-44A8-AD75-6DF88FCA64BF}" srcId="{B62AF132-362E-4E54-9C3E-CCCF1E7F9EFD}" destId="{20B07DAA-4545-4ED1-A64A-D054E4EEC2AC}" srcOrd="0" destOrd="0" parTransId="{5A78318B-8A9D-4949-8442-B3912F41386A}" sibTransId="{666B8AAC-5BDA-4B59-A6B6-6E36D8F89323}"/>
    <dgm:cxn modelId="{67F33B26-E861-400E-973E-4E865E0B4B3F}" type="presOf" srcId="{9939FB0E-1067-4353-9C79-895E5D63F4B0}" destId="{79265392-E4AC-4534-8473-D1F9C6F45229}" srcOrd="0" destOrd="0" presId="urn:microsoft.com/office/officeart/2005/8/layout/vList2"/>
    <dgm:cxn modelId="{9753A22F-731D-4BCD-B01F-6578AB3EFDDC}" type="presOf" srcId="{E26DD4FC-EAD9-4737-A4BC-6886DFCF712B}" destId="{AD960F6C-AD03-4BE7-9979-CFA6EEBDB8AC}" srcOrd="0" destOrd="0" presId="urn:microsoft.com/office/officeart/2005/8/layout/vList2"/>
    <dgm:cxn modelId="{FE399F35-AAFE-4AF0-A752-BD47FC28DE6D}" type="presOf" srcId="{8E02020E-E160-48F9-B615-EFC857B6EA7F}" destId="{0A887E30-543C-4E43-B873-3CDBCFB88FE3}" srcOrd="0" destOrd="0" presId="urn:microsoft.com/office/officeart/2005/8/layout/vList2"/>
    <dgm:cxn modelId="{30684A3D-D4BF-48A4-AFAA-1F71C7B5E4E6}" type="presOf" srcId="{0DA01351-9F51-497C-9E66-FEA727846B14}" destId="{A88121D6-DEC4-4EB2-B8E3-15F4C3BE25C1}" srcOrd="0" destOrd="0" presId="urn:microsoft.com/office/officeart/2005/8/layout/vList2"/>
    <dgm:cxn modelId="{5F00EA3E-1126-4BE4-A340-8D4EE0B846DB}" srcId="{B62AF132-362E-4E54-9C3E-CCCF1E7F9EFD}" destId="{0DA01351-9F51-497C-9E66-FEA727846B14}" srcOrd="13" destOrd="0" parTransId="{621B8712-492E-4D7D-9140-19AAA248B3A9}" sibTransId="{75E6FA7D-317A-49F9-9C58-2CC6311B9AA8}"/>
    <dgm:cxn modelId="{C69FFC67-7DD8-4560-86AE-AAFCB513F07C}" type="presOf" srcId="{5B15B6C6-12D6-403C-B5C6-12E39E501128}" destId="{E6611BA8-8DF1-4F05-BE75-BC4173FE7FF1}" srcOrd="0" destOrd="0" presId="urn:microsoft.com/office/officeart/2005/8/layout/vList2"/>
    <dgm:cxn modelId="{DE0C2C48-1C59-4EA6-A9B6-95E7D15D25D1}" srcId="{B62AF132-362E-4E54-9C3E-CCCF1E7F9EFD}" destId="{E26DD4FC-EAD9-4737-A4BC-6886DFCF712B}" srcOrd="7" destOrd="0" parTransId="{40AC7318-E566-4479-A309-457001346974}" sibTransId="{61475783-9796-483C-89DF-D9162AB08784}"/>
    <dgm:cxn modelId="{C7628D49-D72E-4F44-8C82-51D28C0971F7}" type="presOf" srcId="{B62AF132-362E-4E54-9C3E-CCCF1E7F9EFD}" destId="{E01D9A07-E084-4027-8208-9E1D89A4C791}" srcOrd="0" destOrd="0" presId="urn:microsoft.com/office/officeart/2005/8/layout/vList2"/>
    <dgm:cxn modelId="{2DD9A94A-F03E-43D9-8440-12B156061E2D}" srcId="{B62AF132-362E-4E54-9C3E-CCCF1E7F9EFD}" destId="{8E02020E-E160-48F9-B615-EFC857B6EA7F}" srcOrd="15" destOrd="0" parTransId="{2F8BEE66-02BC-4985-8B7E-810F4531C7B6}" sibTransId="{701D6CBF-62DA-4C15-849A-082F1AEAE215}"/>
    <dgm:cxn modelId="{9AA99654-3404-4613-A009-5A008E9FDAF0}" type="presOf" srcId="{20B07DAA-4545-4ED1-A64A-D054E4EEC2AC}" destId="{EC566CDA-CEF6-448F-A4F3-E0BDEAE1E874}" srcOrd="0" destOrd="0" presId="urn:microsoft.com/office/officeart/2005/8/layout/vList2"/>
    <dgm:cxn modelId="{E1CED176-ECE5-4208-AA9E-3D3C88B57C8B}" srcId="{B62AF132-362E-4E54-9C3E-CCCF1E7F9EFD}" destId="{73F2C0FC-20AD-4831-9D19-40D8D8033B5B}" srcOrd="4" destOrd="0" parTransId="{0D4F585E-FDC4-4324-B84D-6A2C0290E726}" sibTransId="{AA0EAEBB-301E-4D1D-956E-87135F9DB27E}"/>
    <dgm:cxn modelId="{B01C7F81-98E1-4811-AF73-08E8E727FBE1}" type="presOf" srcId="{48CF27BF-88C7-479F-9CE3-8F08275E9128}" destId="{47F6E220-9756-4F81-98AA-E17246B8A802}" srcOrd="0" destOrd="0" presId="urn:microsoft.com/office/officeart/2005/8/layout/vList2"/>
    <dgm:cxn modelId="{90B61683-7DEB-4D14-B713-596B4E74C85B}" type="presOf" srcId="{BD0124FA-1F12-4402-9555-95FA643F4F3F}" destId="{A1375F68-15BC-49A7-9E7F-54FEFA3119CF}" srcOrd="0" destOrd="0" presId="urn:microsoft.com/office/officeart/2005/8/layout/vList2"/>
    <dgm:cxn modelId="{3623438F-FAAC-4005-909B-4B55AFE2810E}" type="presOf" srcId="{42E949BA-68FB-460C-88AF-FF6F8DB0C72A}" destId="{09BC3E56-E979-4D26-9FE3-31E849E3DE32}" srcOrd="0" destOrd="0" presId="urn:microsoft.com/office/officeart/2005/8/layout/vList2"/>
    <dgm:cxn modelId="{71F5F5A5-5A14-4B70-8FC7-E92DF8AAB680}" type="presOf" srcId="{479D428F-9C83-49BC-9780-3D1F03AA4F5B}" destId="{F369F0FC-25E0-4D9E-9054-2E99F9AE45A4}" srcOrd="0" destOrd="0" presId="urn:microsoft.com/office/officeart/2005/8/layout/vList2"/>
    <dgm:cxn modelId="{885AB3AA-FBD3-45E8-91C3-345007C218BD}" srcId="{B62AF132-362E-4E54-9C3E-CCCF1E7F9EFD}" destId="{479D428F-9C83-49BC-9780-3D1F03AA4F5B}" srcOrd="10" destOrd="0" parTransId="{B042CAD7-9CCD-4FBB-B2BE-784D3AF139EC}" sibTransId="{F04CC4C8-BEF1-4DF0-8320-DE514D7F8F91}"/>
    <dgm:cxn modelId="{CB1864B0-05C6-4302-AC33-BF21201E6A17}" type="presOf" srcId="{73F2C0FC-20AD-4831-9D19-40D8D8033B5B}" destId="{AF41DAA3-9950-4498-AF5C-4CB88AE1B696}" srcOrd="0" destOrd="0" presId="urn:microsoft.com/office/officeart/2005/8/layout/vList2"/>
    <dgm:cxn modelId="{8F77C3B0-E734-4F39-8CBB-E561D0A47711}" srcId="{B62AF132-362E-4E54-9C3E-CCCF1E7F9EFD}" destId="{1977B36A-04F5-4F83-AE27-A27F6DF10491}" srcOrd="11" destOrd="0" parTransId="{2C63902E-72D5-42E4-9045-CDAE14DF8BB6}" sibTransId="{1FDEAF6E-BCBF-4ED0-B0CF-D49B1D992C17}"/>
    <dgm:cxn modelId="{206666C0-3C6D-433F-B7DF-B75E83DCA891}" srcId="{B62AF132-362E-4E54-9C3E-CCCF1E7F9EFD}" destId="{48CF27BF-88C7-479F-9CE3-8F08275E9128}" srcOrd="16" destOrd="0" parTransId="{655BE164-56D0-4EAD-9880-EC336F04CAD1}" sibTransId="{59E0DEE9-0C3B-45FA-A91C-47A1C73CA50D}"/>
    <dgm:cxn modelId="{38C4D3C1-0962-43DB-8188-4FE0B56AEFA0}" srcId="{B62AF132-362E-4E54-9C3E-CCCF1E7F9EFD}" destId="{BD0124FA-1F12-4402-9555-95FA643F4F3F}" srcOrd="6" destOrd="0" parTransId="{608EB630-02C6-4B30-85FB-1D6B6809F907}" sibTransId="{39D819D7-A921-46AD-B0A3-54A7BF0CAA1D}"/>
    <dgm:cxn modelId="{FB1B54C2-FB18-4091-9810-114089AC402B}" type="presOf" srcId="{4A526400-A940-4397-8EEF-C2EB08C38851}" destId="{53C98384-7D19-4EA5-9085-9704524A82C1}" srcOrd="0" destOrd="0" presId="urn:microsoft.com/office/officeart/2005/8/layout/vList2"/>
    <dgm:cxn modelId="{11DEB1CB-4DFB-460E-A3E7-9C56B1B9BC4C}" type="presOf" srcId="{84E3CD89-F79E-4938-BE18-9C45C8D715F1}" destId="{6C9B8E2B-8FF4-4552-833F-7509B9D6C568}" srcOrd="0" destOrd="0" presId="urn:microsoft.com/office/officeart/2005/8/layout/vList2"/>
    <dgm:cxn modelId="{3A8AFCD7-7D55-41B6-B3C3-123C26880490}" type="presOf" srcId="{9D373FF8-4714-427A-8AFB-EE7CEAADFCF2}" destId="{43DBAC1D-D03B-4FA4-8B4E-2F4C7FC2D4B4}" srcOrd="0" destOrd="0" presId="urn:microsoft.com/office/officeart/2005/8/layout/vList2"/>
    <dgm:cxn modelId="{2FC30DDB-C0A8-4453-9B99-20BA14F1E5B4}" srcId="{B62AF132-362E-4E54-9C3E-CCCF1E7F9EFD}" destId="{4A526400-A940-4397-8EEF-C2EB08C38851}" srcOrd="3" destOrd="0" parTransId="{DE3BDA1F-57C4-443D-96D1-703B93B2B2E5}" sibTransId="{C5E02A8A-D670-482A-9E37-F9CDE8CE2BF7}"/>
    <dgm:cxn modelId="{3E04D1E2-16F7-4EE6-95FA-FDFBE9344FB1}" type="presOf" srcId="{71EEF0E1-BFA7-4A11-A3C6-C750210EB619}" destId="{B6F1437B-A86F-44A0-AC74-4D8BB67DC86F}" srcOrd="0" destOrd="0" presId="urn:microsoft.com/office/officeart/2005/8/layout/vList2"/>
    <dgm:cxn modelId="{AA39C5EA-4D31-4B9B-AB0C-199874F0E55E}" srcId="{B62AF132-362E-4E54-9C3E-CCCF1E7F9EFD}" destId="{42E949BA-68FB-460C-88AF-FF6F8DB0C72A}" srcOrd="1" destOrd="0" parTransId="{BE8C5CF0-068D-4E63-80E7-2524D2641C08}" sibTransId="{6D59062E-94FB-4F43-9E12-C830D66B7A35}"/>
    <dgm:cxn modelId="{BFDF2AF0-B386-474E-B0DB-2A1D6986533B}" type="presOf" srcId="{1977B36A-04F5-4F83-AE27-A27F6DF10491}" destId="{9DEE67B7-3225-445C-897F-AA8CA92BC71A}" srcOrd="0" destOrd="0" presId="urn:microsoft.com/office/officeart/2005/8/layout/vList2"/>
    <dgm:cxn modelId="{73A8AFF4-3FD9-42B0-AED6-429D32584C13}" type="presOf" srcId="{9E16BDD1-C727-4EC6-8B10-B480B7D74F83}" destId="{25E399A1-68F7-4C80-A3C6-0E9010AB5877}" srcOrd="0" destOrd="0" presId="urn:microsoft.com/office/officeart/2005/8/layout/vList2"/>
    <dgm:cxn modelId="{130030F7-B94F-4AEE-AC12-F2D6416D0237}" srcId="{B62AF132-362E-4E54-9C3E-CCCF1E7F9EFD}" destId="{71EEF0E1-BFA7-4A11-A3C6-C750210EB619}" srcOrd="8" destOrd="0" parTransId="{F448C650-2FE0-4D75-B222-B02FE7D7DBF4}" sibTransId="{80E8599D-A041-4E35-8689-BF62375BD07C}"/>
    <dgm:cxn modelId="{82774EFF-02A7-45F0-BC4E-EEB8FAB5494B}" srcId="{B62AF132-362E-4E54-9C3E-CCCF1E7F9EFD}" destId="{9939FB0E-1067-4353-9C79-895E5D63F4B0}" srcOrd="5" destOrd="0" parTransId="{7A197986-4F08-4F57-9559-8513349CF0A5}" sibTransId="{5637D8F7-B6FA-4551-9EBB-5F6007388354}"/>
    <dgm:cxn modelId="{AC970F49-109F-4E2D-88BB-BED2759061B4}" type="presParOf" srcId="{E01D9A07-E084-4027-8208-9E1D89A4C791}" destId="{EC566CDA-CEF6-448F-A4F3-E0BDEAE1E874}" srcOrd="0" destOrd="0" presId="urn:microsoft.com/office/officeart/2005/8/layout/vList2"/>
    <dgm:cxn modelId="{E27568A6-5757-4115-99E2-CD985DF8A6BB}" type="presParOf" srcId="{E01D9A07-E084-4027-8208-9E1D89A4C791}" destId="{F727DAFB-450D-43BD-9858-199514ADADA7}" srcOrd="1" destOrd="0" presId="urn:microsoft.com/office/officeart/2005/8/layout/vList2"/>
    <dgm:cxn modelId="{0EDD0E3D-C5FA-4E97-A3C9-CFD6702301C7}" type="presParOf" srcId="{E01D9A07-E084-4027-8208-9E1D89A4C791}" destId="{09BC3E56-E979-4D26-9FE3-31E849E3DE32}" srcOrd="2" destOrd="0" presId="urn:microsoft.com/office/officeart/2005/8/layout/vList2"/>
    <dgm:cxn modelId="{107A61CE-1A61-41C7-95C8-5ED7E2ABBEBB}" type="presParOf" srcId="{E01D9A07-E084-4027-8208-9E1D89A4C791}" destId="{4AC84775-E1CB-4CFE-B881-94B1F8DE9428}" srcOrd="3" destOrd="0" presId="urn:microsoft.com/office/officeart/2005/8/layout/vList2"/>
    <dgm:cxn modelId="{40C8679E-604B-4BCF-9BE1-8455DE71BE9F}" type="presParOf" srcId="{E01D9A07-E084-4027-8208-9E1D89A4C791}" destId="{6C9B8E2B-8FF4-4552-833F-7509B9D6C568}" srcOrd="4" destOrd="0" presId="urn:microsoft.com/office/officeart/2005/8/layout/vList2"/>
    <dgm:cxn modelId="{EE0F7C17-9D3F-447A-B535-A8FF77744EF3}" type="presParOf" srcId="{E01D9A07-E084-4027-8208-9E1D89A4C791}" destId="{A4459BD6-BFE7-4FD1-B6A1-49CC8FD69755}" srcOrd="5" destOrd="0" presId="urn:microsoft.com/office/officeart/2005/8/layout/vList2"/>
    <dgm:cxn modelId="{476122FE-C91F-4B5F-B6C3-19F4F154D637}" type="presParOf" srcId="{E01D9A07-E084-4027-8208-9E1D89A4C791}" destId="{53C98384-7D19-4EA5-9085-9704524A82C1}" srcOrd="6" destOrd="0" presId="urn:microsoft.com/office/officeart/2005/8/layout/vList2"/>
    <dgm:cxn modelId="{BB46D0AE-8DFA-4FC4-8B8D-B439695FE3A1}" type="presParOf" srcId="{E01D9A07-E084-4027-8208-9E1D89A4C791}" destId="{CF392A82-332B-4376-9C62-093D5C5FBD6E}" srcOrd="7" destOrd="0" presId="urn:microsoft.com/office/officeart/2005/8/layout/vList2"/>
    <dgm:cxn modelId="{414E1D4F-582D-4929-BEF2-F85C4AFA4D2B}" type="presParOf" srcId="{E01D9A07-E084-4027-8208-9E1D89A4C791}" destId="{AF41DAA3-9950-4498-AF5C-4CB88AE1B696}" srcOrd="8" destOrd="0" presId="urn:microsoft.com/office/officeart/2005/8/layout/vList2"/>
    <dgm:cxn modelId="{EA3D88C5-D3DF-405E-8630-A61185247549}" type="presParOf" srcId="{E01D9A07-E084-4027-8208-9E1D89A4C791}" destId="{B9307F7B-820C-4D7A-9A3B-CE725B26074C}" srcOrd="9" destOrd="0" presId="urn:microsoft.com/office/officeart/2005/8/layout/vList2"/>
    <dgm:cxn modelId="{BBA71E5F-5B74-4E3F-B6DE-1980E8F49276}" type="presParOf" srcId="{E01D9A07-E084-4027-8208-9E1D89A4C791}" destId="{79265392-E4AC-4534-8473-D1F9C6F45229}" srcOrd="10" destOrd="0" presId="urn:microsoft.com/office/officeart/2005/8/layout/vList2"/>
    <dgm:cxn modelId="{98C69C87-58CE-497B-9607-8021D2997D21}" type="presParOf" srcId="{E01D9A07-E084-4027-8208-9E1D89A4C791}" destId="{E7AF0BCD-C88E-4889-A26A-8BAFBDBBD30E}" srcOrd="11" destOrd="0" presId="urn:microsoft.com/office/officeart/2005/8/layout/vList2"/>
    <dgm:cxn modelId="{45D68BCD-ACC7-46FC-A065-EF1D696525DF}" type="presParOf" srcId="{E01D9A07-E084-4027-8208-9E1D89A4C791}" destId="{A1375F68-15BC-49A7-9E7F-54FEFA3119CF}" srcOrd="12" destOrd="0" presId="urn:microsoft.com/office/officeart/2005/8/layout/vList2"/>
    <dgm:cxn modelId="{E158A502-ADB1-407B-ACCC-A7CC7DC86871}" type="presParOf" srcId="{E01D9A07-E084-4027-8208-9E1D89A4C791}" destId="{5380B614-A509-45F1-B554-8366D5EB2D6D}" srcOrd="13" destOrd="0" presId="urn:microsoft.com/office/officeart/2005/8/layout/vList2"/>
    <dgm:cxn modelId="{01C19EB9-F18A-4BB7-9CB1-A8EB9DE5F003}" type="presParOf" srcId="{E01D9A07-E084-4027-8208-9E1D89A4C791}" destId="{AD960F6C-AD03-4BE7-9979-CFA6EEBDB8AC}" srcOrd="14" destOrd="0" presId="urn:microsoft.com/office/officeart/2005/8/layout/vList2"/>
    <dgm:cxn modelId="{95DC6302-33F9-494C-B7C5-EA7DBC673166}" type="presParOf" srcId="{E01D9A07-E084-4027-8208-9E1D89A4C791}" destId="{CAFBE76A-99C3-46C8-916E-43F71878DEE2}" srcOrd="15" destOrd="0" presId="urn:microsoft.com/office/officeart/2005/8/layout/vList2"/>
    <dgm:cxn modelId="{C921B25F-35B3-4E51-A43D-3BF094B12AC9}" type="presParOf" srcId="{E01D9A07-E084-4027-8208-9E1D89A4C791}" destId="{B6F1437B-A86F-44A0-AC74-4D8BB67DC86F}" srcOrd="16" destOrd="0" presId="urn:microsoft.com/office/officeart/2005/8/layout/vList2"/>
    <dgm:cxn modelId="{ED3FAEE8-826B-49AB-A851-E2DBFB2A939C}" type="presParOf" srcId="{E01D9A07-E084-4027-8208-9E1D89A4C791}" destId="{A2BBDE78-2B58-4225-8EC0-135077174DCA}" srcOrd="17" destOrd="0" presId="urn:microsoft.com/office/officeart/2005/8/layout/vList2"/>
    <dgm:cxn modelId="{91C7726E-87AB-4881-9248-C1496D6D9923}" type="presParOf" srcId="{E01D9A07-E084-4027-8208-9E1D89A4C791}" destId="{43DBAC1D-D03B-4FA4-8B4E-2F4C7FC2D4B4}" srcOrd="18" destOrd="0" presId="urn:microsoft.com/office/officeart/2005/8/layout/vList2"/>
    <dgm:cxn modelId="{C3643647-4323-433B-A2EC-EC6361022310}" type="presParOf" srcId="{E01D9A07-E084-4027-8208-9E1D89A4C791}" destId="{BCB1D116-A8E9-4651-A620-55875E503E23}" srcOrd="19" destOrd="0" presId="urn:microsoft.com/office/officeart/2005/8/layout/vList2"/>
    <dgm:cxn modelId="{ADFA5DB1-3A7F-46B0-98D6-142C657D93F5}" type="presParOf" srcId="{E01D9A07-E084-4027-8208-9E1D89A4C791}" destId="{F369F0FC-25E0-4D9E-9054-2E99F9AE45A4}" srcOrd="20" destOrd="0" presId="urn:microsoft.com/office/officeart/2005/8/layout/vList2"/>
    <dgm:cxn modelId="{75E1154A-C547-4DE9-9C01-EE3BEA68B9AC}" type="presParOf" srcId="{E01D9A07-E084-4027-8208-9E1D89A4C791}" destId="{9BFC19BD-F552-40BB-8AAB-DDBECAE4C6E3}" srcOrd="21" destOrd="0" presId="urn:microsoft.com/office/officeart/2005/8/layout/vList2"/>
    <dgm:cxn modelId="{3CC83729-8906-4C6C-AFE7-21C6B5D68828}" type="presParOf" srcId="{E01D9A07-E084-4027-8208-9E1D89A4C791}" destId="{9DEE67B7-3225-445C-897F-AA8CA92BC71A}" srcOrd="22" destOrd="0" presId="urn:microsoft.com/office/officeart/2005/8/layout/vList2"/>
    <dgm:cxn modelId="{7796BC46-F20C-4FC6-9850-F2062ED237A1}" type="presParOf" srcId="{E01D9A07-E084-4027-8208-9E1D89A4C791}" destId="{80B03191-EA33-41B6-98DA-3ACFA5EAE4F6}" srcOrd="23" destOrd="0" presId="urn:microsoft.com/office/officeart/2005/8/layout/vList2"/>
    <dgm:cxn modelId="{B1CE3AAF-4FB4-4972-9151-CFE994131D9C}" type="presParOf" srcId="{E01D9A07-E084-4027-8208-9E1D89A4C791}" destId="{25E399A1-68F7-4C80-A3C6-0E9010AB5877}" srcOrd="24" destOrd="0" presId="urn:microsoft.com/office/officeart/2005/8/layout/vList2"/>
    <dgm:cxn modelId="{9EF9AB9B-498A-45B6-B7D6-4CC05748F9A0}" type="presParOf" srcId="{E01D9A07-E084-4027-8208-9E1D89A4C791}" destId="{730BA9BE-5F88-4877-AB80-388DE04AE777}" srcOrd="25" destOrd="0" presId="urn:microsoft.com/office/officeart/2005/8/layout/vList2"/>
    <dgm:cxn modelId="{093471FD-B1DC-494A-B4EB-1C7F7D1BA560}" type="presParOf" srcId="{E01D9A07-E084-4027-8208-9E1D89A4C791}" destId="{A88121D6-DEC4-4EB2-B8E3-15F4C3BE25C1}" srcOrd="26" destOrd="0" presId="urn:microsoft.com/office/officeart/2005/8/layout/vList2"/>
    <dgm:cxn modelId="{A13F4B31-FAF5-4CF1-90AE-2AF3F51B069D}" type="presParOf" srcId="{E01D9A07-E084-4027-8208-9E1D89A4C791}" destId="{F9605510-779C-44CA-A91A-7CF1A2C061D7}" srcOrd="27" destOrd="0" presId="urn:microsoft.com/office/officeart/2005/8/layout/vList2"/>
    <dgm:cxn modelId="{F51970D8-1A13-4806-9BA6-116A11B0ACE8}" type="presParOf" srcId="{E01D9A07-E084-4027-8208-9E1D89A4C791}" destId="{E6611BA8-8DF1-4F05-BE75-BC4173FE7FF1}" srcOrd="28" destOrd="0" presId="urn:microsoft.com/office/officeart/2005/8/layout/vList2"/>
    <dgm:cxn modelId="{FE679F01-9B98-4B71-97D5-33BC7ADE0A86}" type="presParOf" srcId="{E01D9A07-E084-4027-8208-9E1D89A4C791}" destId="{3CD9D77E-8A1C-4E73-9CBD-68983912F2D5}" srcOrd="29" destOrd="0" presId="urn:microsoft.com/office/officeart/2005/8/layout/vList2"/>
    <dgm:cxn modelId="{E2FF71E5-613A-40A0-9540-BDCCB46B767B}" type="presParOf" srcId="{E01D9A07-E084-4027-8208-9E1D89A4C791}" destId="{0A887E30-543C-4E43-B873-3CDBCFB88FE3}" srcOrd="30" destOrd="0" presId="urn:microsoft.com/office/officeart/2005/8/layout/vList2"/>
    <dgm:cxn modelId="{6096FE5B-E75A-44E7-BDFE-65EED8857219}" type="presParOf" srcId="{E01D9A07-E084-4027-8208-9E1D89A4C791}" destId="{B1D6E831-19C8-4C6C-8EB7-F46C75736159}" srcOrd="31" destOrd="0" presId="urn:microsoft.com/office/officeart/2005/8/layout/vList2"/>
    <dgm:cxn modelId="{A0B7312C-1B0B-4A0D-AC57-D48C5A1893D7}" type="presParOf" srcId="{E01D9A07-E084-4027-8208-9E1D89A4C791}" destId="{47F6E220-9756-4F81-98AA-E17246B8A802}" srcOrd="3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66CDA-CEF6-448F-A4F3-E0BDEAE1E874}">
      <dsp:nvSpPr>
        <dsp:cNvPr id="0" name=""/>
        <dsp:cNvSpPr/>
      </dsp:nvSpPr>
      <dsp:spPr>
        <a:xfrm>
          <a:off x="0" y="26983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Fondamenti di economia politica </a:t>
          </a:r>
          <a:endParaRPr lang="it-IT" sz="1100" kern="1200"/>
        </a:p>
      </dsp:txBody>
      <dsp:txXfrm>
        <a:off x="12879" y="282714"/>
        <a:ext cx="6027470" cy="238077"/>
      </dsp:txXfrm>
    </dsp:sp>
    <dsp:sp modelId="{09BC3E56-E979-4D26-9FE3-31E849E3DE32}">
      <dsp:nvSpPr>
        <dsp:cNvPr id="0" name=""/>
        <dsp:cNvSpPr/>
      </dsp:nvSpPr>
      <dsp:spPr>
        <a:xfrm>
          <a:off x="0" y="56535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Economia e organizzazione aziendale Fondamenti di Diritto Costituzionale </a:t>
          </a:r>
          <a:endParaRPr lang="it-IT" sz="1100" kern="1200"/>
        </a:p>
      </dsp:txBody>
      <dsp:txXfrm>
        <a:off x="12879" y="578229"/>
        <a:ext cx="6027470" cy="238077"/>
      </dsp:txXfrm>
    </dsp:sp>
    <dsp:sp modelId="{6C9B8E2B-8FF4-4552-833F-7509B9D6C568}">
      <dsp:nvSpPr>
        <dsp:cNvPr id="0" name=""/>
        <dsp:cNvSpPr/>
      </dsp:nvSpPr>
      <dsp:spPr>
        <a:xfrm>
          <a:off x="0" y="86086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Lineamenti di Diritto Amministrativo </a:t>
          </a:r>
          <a:endParaRPr lang="it-IT" sz="1100" kern="1200"/>
        </a:p>
      </dsp:txBody>
      <dsp:txXfrm>
        <a:off x="12879" y="873744"/>
        <a:ext cx="6027470" cy="238077"/>
      </dsp:txXfrm>
    </dsp:sp>
    <dsp:sp modelId="{53C98384-7D19-4EA5-9085-9704524A82C1}">
      <dsp:nvSpPr>
        <dsp:cNvPr id="0" name=""/>
        <dsp:cNvSpPr/>
      </dsp:nvSpPr>
      <dsp:spPr>
        <a:xfrm>
          <a:off x="0" y="115638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CAD: principi, obiettivi, metodi e applicazioni </a:t>
          </a:r>
          <a:endParaRPr lang="it-IT" sz="1100" kern="1200"/>
        </a:p>
      </dsp:txBody>
      <dsp:txXfrm>
        <a:off x="12879" y="1169259"/>
        <a:ext cx="6027470" cy="238077"/>
      </dsp:txXfrm>
    </dsp:sp>
    <dsp:sp modelId="{AF41DAA3-9950-4498-AF5C-4CB88AE1B696}">
      <dsp:nvSpPr>
        <dsp:cNvPr id="0" name=""/>
        <dsp:cNvSpPr/>
      </dsp:nvSpPr>
      <dsp:spPr>
        <a:xfrm>
          <a:off x="0" y="145189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Modelli e strumenti di regolazione e gestione dei sistemi economici e sociali. Le autorità indipendenti </a:t>
          </a:r>
          <a:endParaRPr lang="it-IT" sz="1100" kern="1200"/>
        </a:p>
      </dsp:txBody>
      <dsp:txXfrm>
        <a:off x="12879" y="1464774"/>
        <a:ext cx="6027470" cy="238077"/>
      </dsp:txXfrm>
    </dsp:sp>
    <dsp:sp modelId="{79265392-E4AC-4534-8473-D1F9C6F45229}">
      <dsp:nvSpPr>
        <dsp:cNvPr id="0" name=""/>
        <dsp:cNvSpPr/>
      </dsp:nvSpPr>
      <dsp:spPr>
        <a:xfrm>
          <a:off x="0" y="174741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 dirty="0"/>
            <a:t>Management e processi nella P.A.</a:t>
          </a:r>
          <a:endParaRPr lang="it-IT" sz="1100" kern="1200" dirty="0"/>
        </a:p>
      </dsp:txBody>
      <dsp:txXfrm>
        <a:off x="12879" y="1760289"/>
        <a:ext cx="6027470" cy="238077"/>
      </dsp:txXfrm>
    </dsp:sp>
    <dsp:sp modelId="{A1375F68-15BC-49A7-9E7F-54FEFA3119CF}">
      <dsp:nvSpPr>
        <dsp:cNvPr id="0" name=""/>
        <dsp:cNvSpPr/>
      </dsp:nvSpPr>
      <dsp:spPr>
        <a:xfrm>
          <a:off x="0" y="204292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Sistemi di controllo per le P.A. </a:t>
          </a:r>
          <a:endParaRPr lang="it-IT" sz="1100" kern="1200"/>
        </a:p>
      </dsp:txBody>
      <dsp:txXfrm>
        <a:off x="12879" y="2055804"/>
        <a:ext cx="6027470" cy="238077"/>
      </dsp:txXfrm>
    </dsp:sp>
    <dsp:sp modelId="{AD960F6C-AD03-4BE7-9979-CFA6EEBDB8AC}">
      <dsp:nvSpPr>
        <dsp:cNvPr id="0" name=""/>
        <dsp:cNvSpPr/>
      </dsp:nvSpPr>
      <dsp:spPr>
        <a:xfrm>
          <a:off x="0" y="233844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I contratti nelle P.A. </a:t>
          </a:r>
          <a:endParaRPr lang="it-IT" sz="1100" kern="1200"/>
        </a:p>
      </dsp:txBody>
      <dsp:txXfrm>
        <a:off x="12879" y="2351319"/>
        <a:ext cx="6027470" cy="238077"/>
      </dsp:txXfrm>
    </dsp:sp>
    <dsp:sp modelId="{B6F1437B-A86F-44A0-AC74-4D8BB67DC86F}">
      <dsp:nvSpPr>
        <dsp:cNvPr id="0" name=""/>
        <dsp:cNvSpPr/>
      </dsp:nvSpPr>
      <dsp:spPr>
        <a:xfrm>
          <a:off x="0" y="263395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E-procurement </a:t>
          </a:r>
          <a:endParaRPr lang="it-IT" sz="1100" kern="1200"/>
        </a:p>
      </dsp:txBody>
      <dsp:txXfrm>
        <a:off x="12879" y="2646834"/>
        <a:ext cx="6027470" cy="238077"/>
      </dsp:txXfrm>
    </dsp:sp>
    <dsp:sp modelId="{43DBAC1D-D03B-4FA4-8B4E-2F4C7FC2D4B4}">
      <dsp:nvSpPr>
        <dsp:cNvPr id="0" name=""/>
        <dsp:cNvSpPr/>
      </dsp:nvSpPr>
      <dsp:spPr>
        <a:xfrm>
          <a:off x="0" y="292947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Processi decisionali e strumenti di supporto (per investimenti in opere pubbliche) </a:t>
          </a:r>
          <a:endParaRPr lang="it-IT" sz="1100" kern="1200"/>
        </a:p>
      </dsp:txBody>
      <dsp:txXfrm>
        <a:off x="12879" y="2942349"/>
        <a:ext cx="6027470" cy="238077"/>
      </dsp:txXfrm>
    </dsp:sp>
    <dsp:sp modelId="{F369F0FC-25E0-4D9E-9054-2E99F9AE45A4}">
      <dsp:nvSpPr>
        <dsp:cNvPr id="0" name=""/>
        <dsp:cNvSpPr/>
      </dsp:nvSpPr>
      <dsp:spPr>
        <a:xfrm>
          <a:off x="0" y="322498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La tutela della privacy alla luce della nuova disciplina comunitaria e nazionale </a:t>
          </a:r>
          <a:endParaRPr lang="it-IT" sz="1100" kern="1200"/>
        </a:p>
      </dsp:txBody>
      <dsp:txXfrm>
        <a:off x="12879" y="3237864"/>
        <a:ext cx="6027470" cy="238077"/>
      </dsp:txXfrm>
    </dsp:sp>
    <dsp:sp modelId="{9DEE67B7-3225-445C-897F-AA8CA92BC71A}">
      <dsp:nvSpPr>
        <dsp:cNvPr id="0" name=""/>
        <dsp:cNvSpPr/>
      </dsp:nvSpPr>
      <dsp:spPr>
        <a:xfrm>
          <a:off x="0" y="352050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Project Management </a:t>
          </a:r>
          <a:endParaRPr lang="it-IT" sz="1100" kern="1200"/>
        </a:p>
      </dsp:txBody>
      <dsp:txXfrm>
        <a:off x="12879" y="3533379"/>
        <a:ext cx="6027470" cy="238077"/>
      </dsp:txXfrm>
    </dsp:sp>
    <dsp:sp modelId="{25E399A1-68F7-4C80-A3C6-0E9010AB5877}">
      <dsp:nvSpPr>
        <dsp:cNvPr id="0" name=""/>
        <dsp:cNvSpPr/>
      </dsp:nvSpPr>
      <dsp:spPr>
        <a:xfrm>
          <a:off x="0" y="3816015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Project Financing </a:t>
          </a:r>
          <a:endParaRPr lang="it-IT" sz="1100" kern="1200"/>
        </a:p>
      </dsp:txBody>
      <dsp:txXfrm>
        <a:off x="12879" y="3828894"/>
        <a:ext cx="6027470" cy="238077"/>
      </dsp:txXfrm>
    </dsp:sp>
    <dsp:sp modelId="{A88121D6-DEC4-4EB2-B8E3-15F4C3BE25C1}">
      <dsp:nvSpPr>
        <dsp:cNvPr id="0" name=""/>
        <dsp:cNvSpPr/>
      </dsp:nvSpPr>
      <dsp:spPr>
        <a:xfrm>
          <a:off x="0" y="411153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Metodi quantitativi e tecniche di rilevazione</a:t>
          </a:r>
          <a:endParaRPr lang="it-IT" sz="1100" kern="1200"/>
        </a:p>
      </dsp:txBody>
      <dsp:txXfrm>
        <a:off x="12879" y="4124409"/>
        <a:ext cx="6027470" cy="238077"/>
      </dsp:txXfrm>
    </dsp:sp>
    <dsp:sp modelId="{E6611BA8-8DF1-4F05-BE75-BC4173FE7FF1}">
      <dsp:nvSpPr>
        <dsp:cNvPr id="0" name=""/>
        <dsp:cNvSpPr/>
      </dsp:nvSpPr>
      <dsp:spPr>
        <a:xfrm>
          <a:off x="0" y="4407044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Business Game</a:t>
          </a:r>
          <a:endParaRPr lang="it-IT" sz="1100" kern="1200"/>
        </a:p>
      </dsp:txBody>
      <dsp:txXfrm>
        <a:off x="12879" y="4419923"/>
        <a:ext cx="6027470" cy="238077"/>
      </dsp:txXfrm>
    </dsp:sp>
    <dsp:sp modelId="{0A887E30-543C-4E43-B873-3CDBCFB88FE3}">
      <dsp:nvSpPr>
        <dsp:cNvPr id="0" name=""/>
        <dsp:cNvSpPr/>
      </dsp:nvSpPr>
      <dsp:spPr>
        <a:xfrm>
          <a:off x="0" y="4702560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Comportamento organizzativo. Le soft skills al servizio della P.A.</a:t>
          </a:r>
          <a:endParaRPr lang="it-IT" sz="1100" kern="1200"/>
        </a:p>
      </dsp:txBody>
      <dsp:txXfrm>
        <a:off x="12879" y="4715439"/>
        <a:ext cx="6027470" cy="238077"/>
      </dsp:txXfrm>
    </dsp:sp>
    <dsp:sp modelId="{47F6E220-9756-4F81-98AA-E17246B8A802}">
      <dsp:nvSpPr>
        <dsp:cNvPr id="0" name=""/>
        <dsp:cNvSpPr/>
      </dsp:nvSpPr>
      <dsp:spPr>
        <a:xfrm>
          <a:off x="0" y="4998074"/>
          <a:ext cx="6053228" cy="263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Project Work</a:t>
          </a:r>
          <a:endParaRPr lang="it-IT" sz="1100" kern="1200"/>
        </a:p>
      </dsp:txBody>
      <dsp:txXfrm>
        <a:off x="12879" y="5010953"/>
        <a:ext cx="6027470" cy="238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irce" panose="020B0502020203020203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irce" panose="020B0502020203020203" pitchFamily="34" charset="0"/>
              </a:defRPr>
            </a:lvl1pPr>
          </a:lstStyle>
          <a:p>
            <a:fld id="{0CB47BFB-69F5-4E79-99AD-82B75EF675AA}" type="datetimeFigureOut">
              <a:rPr lang="it-IT" smtClean="0"/>
              <a:pPr/>
              <a:t>29/04/2025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irce" panose="020B0502020203020203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irce" panose="020B0502020203020203" pitchFamily="34" charset="0"/>
              </a:defRPr>
            </a:lvl1pPr>
          </a:lstStyle>
          <a:p>
            <a:fld id="{8E985342-32E4-4B60-965B-BC36838A0356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9323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irce" panose="020B0502020203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irce" panose="020B0502020203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irce" panose="020B0502020203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irce" panose="020B0502020203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irce" panose="020B0502020203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85342-32E4-4B60-965B-BC36838A0356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843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1609C862-AF15-4379-8453-A7F385A7CAC6}"/>
              </a:ext>
            </a:extLst>
          </p:cNvPr>
          <p:cNvSpPr/>
          <p:nvPr userDrawn="1"/>
        </p:nvSpPr>
        <p:spPr>
          <a:xfrm>
            <a:off x="0" y="3316941"/>
            <a:ext cx="12192000" cy="3537284"/>
          </a:xfrm>
          <a:prstGeom prst="rect">
            <a:avLst/>
          </a:prstGeom>
          <a:solidFill>
            <a:srgbClr val="007D34"/>
          </a:solidFill>
          <a:ln>
            <a:solidFill>
              <a:srgbClr val="007C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t-IT" noProof="1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2875" y="3392626"/>
            <a:ext cx="11210697" cy="1646302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defRPr sz="54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noProof="1"/>
              <a:t>Titolo copertina principale, </a:t>
            </a:r>
            <a:br>
              <a:rPr lang="it-IT" noProof="1"/>
            </a:br>
            <a:r>
              <a:rPr lang="it-IT" noProof="1"/>
              <a:t>iniziale maiuscola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3" hasCustomPrompt="1"/>
          </p:nvPr>
        </p:nvSpPr>
        <p:spPr>
          <a:xfrm>
            <a:off x="115613" y="5815389"/>
            <a:ext cx="11237960" cy="598658"/>
          </a:xfrm>
        </p:spPr>
        <p:txBody>
          <a:bodyPr/>
          <a:lstStyle>
            <a:lvl1pPr marL="0" indent="0" algn="r">
              <a:spcBef>
                <a:spcPts val="0"/>
              </a:spcBef>
              <a:buFontTx/>
              <a:buNone/>
              <a:defRPr sz="1800" i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noProof="1"/>
              <a:t>Sommario copertina principale, </a:t>
            </a:r>
            <a:br>
              <a:rPr lang="it-IT" noProof="1"/>
            </a:br>
            <a:r>
              <a:rPr lang="it-IT" noProof="1"/>
              <a:t>iniziale maiuscola</a:t>
            </a: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1B765009-0D19-4168-ACF0-949EC4C4F709}"/>
              </a:ext>
            </a:extLst>
          </p:cNvPr>
          <p:cNvSpPr/>
          <p:nvPr userDrawn="1"/>
        </p:nvSpPr>
        <p:spPr>
          <a:xfrm>
            <a:off x="6871309" y="5010270"/>
            <a:ext cx="4455000" cy="595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it-IT" altLang="it-IT" dirty="0">
              <a:solidFill>
                <a:srgbClr val="494949"/>
              </a:solidFill>
              <a:latin typeface="Circe" panose="020B0502020203020203" pitchFamily="34" charset="0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BD15BAD-D4DA-A848-F5D4-F933C99A6C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12" y="5192570"/>
            <a:ext cx="11210697" cy="500533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800"/>
            </a:lvl3pPr>
            <a:lvl4pPr marL="1371600" indent="0">
              <a:buNone/>
              <a:defRPr sz="2800"/>
            </a:lvl4pPr>
            <a:lvl5pPr marL="1828800" indent="0">
              <a:buNone/>
              <a:defRPr sz="2800"/>
            </a:lvl5pPr>
          </a:lstStyle>
          <a:p>
            <a:pPr lvl="0"/>
            <a:r>
              <a:rPr lang="it-IT" noProof="1"/>
              <a:t>Sottotitolo su una sola riga, iniziale maiuscola</a:t>
            </a:r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097F23D1-0394-23D3-AA26-676A7D7B1B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33515" y="292697"/>
            <a:ext cx="4474983" cy="1065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2006714"/>
            <a:ext cx="10972572" cy="1646302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5400">
                <a:solidFill>
                  <a:srgbClr val="00823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noProof="1"/>
              <a:t>Titolo copertina alternativa,</a:t>
            </a:r>
            <a:br>
              <a:rPr lang="it-IT" noProof="1"/>
            </a:br>
            <a:r>
              <a:rPr lang="it-IT" noProof="1"/>
              <a:t> iniziale maiuscola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653013"/>
            <a:ext cx="10972572" cy="1096899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noProof="1"/>
              <a:t>Sottotitolo copertina alternativa, </a:t>
            </a:r>
            <a:br>
              <a:rPr lang="it-IT" noProof="1"/>
            </a:br>
            <a:r>
              <a:rPr lang="it-IT" noProof="1"/>
              <a:t>iniziale maiuscola, anche su due righe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3" hasCustomPrompt="1"/>
          </p:nvPr>
        </p:nvSpPr>
        <p:spPr>
          <a:xfrm>
            <a:off x="1042357" y="5208584"/>
            <a:ext cx="10327542" cy="598658"/>
          </a:xfrm>
        </p:spPr>
        <p:txBody>
          <a:bodyPr/>
          <a:lstStyle>
            <a:lvl1pPr marL="0" indent="0" algn="r">
              <a:spcBef>
                <a:spcPts val="0"/>
              </a:spcBef>
              <a:buFontTx/>
              <a:buNone/>
              <a:defRPr sz="1800" i="0">
                <a:solidFill>
                  <a:srgbClr val="7F7F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noProof="1"/>
              <a:t>Sommario copertina alternativa, iniziale maiuscola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09C862-AF15-4379-8453-A7F385A7CAC6}"/>
              </a:ext>
            </a:extLst>
          </p:cNvPr>
          <p:cNvSpPr/>
          <p:nvPr userDrawn="1"/>
        </p:nvSpPr>
        <p:spPr>
          <a:xfrm>
            <a:off x="0" y="5988042"/>
            <a:ext cx="12192000" cy="902042"/>
          </a:xfrm>
          <a:prstGeom prst="rect">
            <a:avLst/>
          </a:prstGeom>
          <a:solidFill>
            <a:srgbClr val="007D34"/>
          </a:solidFill>
          <a:ln>
            <a:solidFill>
              <a:srgbClr val="007C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9027B2-969D-4034-80E3-13F7D154C3B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noProof="1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9B1877A-0688-49A4-A239-A22CDC300E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noProof="1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C7F8DC-574B-4826-BCB8-81E009A5A2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5A994-D622-47C4-BBB7-EA543E9BA793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8AA18942-FB69-168B-6136-5FABDD56B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01" y="321756"/>
            <a:ext cx="4474983" cy="10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1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ore di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4321" y="2749672"/>
            <a:ext cx="10972572" cy="164630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600">
                <a:solidFill>
                  <a:srgbClr val="00823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noProof="1"/>
              <a:t>Titolo sezione, iniziale maiuscola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09C862-AF15-4379-8453-A7F385A7CAC6}"/>
              </a:ext>
            </a:extLst>
          </p:cNvPr>
          <p:cNvSpPr/>
          <p:nvPr userDrawn="1"/>
        </p:nvSpPr>
        <p:spPr>
          <a:xfrm>
            <a:off x="0" y="5988042"/>
            <a:ext cx="12192000" cy="902042"/>
          </a:xfrm>
          <a:prstGeom prst="rect">
            <a:avLst/>
          </a:prstGeom>
          <a:solidFill>
            <a:srgbClr val="007C34"/>
          </a:solidFill>
          <a:ln>
            <a:solidFill>
              <a:srgbClr val="007C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99A3DE-52BA-4601-9DF0-CEDC50E74B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it-IT" noProof="1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4F428701-5455-4D8E-8C3C-08B05C8C13DB}"/>
              </a:ext>
            </a:extLst>
          </p:cNvPr>
          <p:cNvSpPr/>
          <p:nvPr userDrawn="1"/>
        </p:nvSpPr>
        <p:spPr>
          <a:xfrm>
            <a:off x="413351" y="4357806"/>
            <a:ext cx="4455000" cy="59531"/>
          </a:xfrm>
          <a:prstGeom prst="rect">
            <a:avLst/>
          </a:prstGeom>
          <a:solidFill>
            <a:srgbClr val="007D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it-IT" altLang="it-IT" dirty="0">
              <a:solidFill>
                <a:srgbClr val="494949"/>
              </a:solidFill>
              <a:latin typeface="Circe" panose="020B0502020203020203" pitchFamily="34" charset="0"/>
            </a:endParaRPr>
          </a:p>
        </p:txBody>
      </p:sp>
      <p:sp>
        <p:nvSpPr>
          <p:cNvPr id="10" name="Segnaposto testo 14">
            <a:extLst>
              <a:ext uri="{FF2B5EF4-FFF2-40B4-BE49-F238E27FC236}">
                <a16:creationId xmlns:a16="http://schemas.microsoft.com/office/drawing/2014/main" id="{3AE38998-11B5-4B18-B790-1B0A9F82DC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217" y="4446578"/>
            <a:ext cx="10327542" cy="598658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1800" i="0">
                <a:solidFill>
                  <a:srgbClr val="7F7F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noProof="1"/>
              <a:t>Sottotitolo sezione, iniziale maiuscola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C72AFA-6C37-4A6C-92F8-7F74E28B88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it-IT" noProof="1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06774F-8547-416A-88FE-7D8D7D48F2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E85A994-D622-47C4-BBB7-EA543E9BA793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90F4F7D0-D604-5078-EB63-D2B3D082D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01" y="321756"/>
            <a:ext cx="4474983" cy="10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6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2858" y="313151"/>
            <a:ext cx="11750381" cy="92660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rgbClr val="008236"/>
                </a:solidFill>
              </a:defRPr>
            </a:lvl1pPr>
          </a:lstStyle>
          <a:p>
            <a:r>
              <a:rPr lang="it-IT" noProof="1"/>
              <a:t>Titolo slide, iniziale maiuscola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it-IT" noProof="1"/>
              <a:t>Usare questo segnaposto per inserire il testo</a:t>
            </a:r>
          </a:p>
          <a:p>
            <a:pPr lvl="1"/>
            <a:r>
              <a:rPr lang="it-IT" noProof="1"/>
              <a:t>Secondo livello</a:t>
            </a:r>
          </a:p>
          <a:p>
            <a:pPr lvl="2"/>
            <a:r>
              <a:rPr lang="it-IT" noProof="1"/>
              <a:t>Terzo livello</a:t>
            </a:r>
          </a:p>
          <a:p>
            <a:pPr lvl="3"/>
            <a:r>
              <a:rPr lang="it-IT" noProof="1"/>
              <a:t>Quarto livello</a:t>
            </a:r>
          </a:p>
          <a:p>
            <a:pPr lvl="4"/>
            <a:r>
              <a:rPr lang="it-IT" noProof="1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642F620-48F7-4BF4-AF7C-9BD8FE410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noProof="1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D82E49-4AB8-44DF-BE90-CD599B3B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1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CE8861D-72D2-4A6B-B442-BA689AEF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A994-D622-47C4-BBB7-EA543E9BA793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2F917D6E-4485-410D-8608-488D7B0CF7A4}"/>
              </a:ext>
            </a:extLst>
          </p:cNvPr>
          <p:cNvSpPr/>
          <p:nvPr userDrawn="1"/>
        </p:nvSpPr>
        <p:spPr>
          <a:xfrm>
            <a:off x="413351" y="1190733"/>
            <a:ext cx="4455000" cy="59531"/>
          </a:xfrm>
          <a:prstGeom prst="rect">
            <a:avLst/>
          </a:prstGeom>
          <a:solidFill>
            <a:srgbClr val="007D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it-IT" altLang="it-IT" dirty="0">
              <a:solidFill>
                <a:srgbClr val="494949"/>
              </a:solidFill>
              <a:latin typeface="Circe" panose="020B0502020203020203" pitchFamily="34" charset="0"/>
            </a:endParaRPr>
          </a:p>
        </p:txBody>
      </p:sp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DD4355CE-43F3-E2F3-1E42-58F17107D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1716" y="169031"/>
            <a:ext cx="2031523" cy="483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e co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8FA9BAE-5225-4915-B632-CD39F948C4D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D34"/>
          </a:solidFill>
          <a:ln>
            <a:solidFill>
              <a:srgbClr val="007C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B632E28-0F5F-4224-BFD4-B289347E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1"/>
          </a:p>
        </p:txBody>
      </p:sp>
      <p:pic>
        <p:nvPicPr>
          <p:cNvPr id="5" name="Immagine 4" descr="Immagine che contiene testo, logo&#10;&#10;Descrizione generata automaticamente">
            <a:extLst>
              <a:ext uri="{FF2B5EF4-FFF2-40B4-BE49-F238E27FC236}">
                <a16:creationId xmlns:a16="http://schemas.microsoft.com/office/drawing/2014/main" id="{DAD98857-7362-DDC3-F02A-55E15BA42A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2653" y="2532611"/>
            <a:ext cx="7526694" cy="179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2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51642" y="1487415"/>
            <a:ext cx="11421597" cy="4992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it-IT" noProof="1"/>
              <a:t>Usare questo segnaposto per inserire il testo</a:t>
            </a:r>
          </a:p>
          <a:p>
            <a:pPr lvl="1"/>
            <a:r>
              <a:rPr lang="it-IT" noProof="1"/>
              <a:t>Secondo livello</a:t>
            </a:r>
          </a:p>
          <a:p>
            <a:pPr lvl="2"/>
            <a:r>
              <a:rPr lang="it-IT" noProof="1"/>
              <a:t>Terzo livello</a:t>
            </a:r>
          </a:p>
          <a:p>
            <a:pPr lvl="3"/>
            <a:r>
              <a:rPr lang="it-IT" noProof="1"/>
              <a:t>Quarto livello</a:t>
            </a:r>
          </a:p>
          <a:p>
            <a:pPr lvl="4"/>
            <a:r>
              <a:rPr lang="it-IT" noProof="1"/>
              <a:t>Quinto livello</a:t>
            </a:r>
          </a:p>
        </p:txBody>
      </p:sp>
      <p:sp>
        <p:nvSpPr>
          <p:cNvPr id="7" name="Rectangle 104">
            <a:extLst>
              <a:ext uri="{FF2B5EF4-FFF2-40B4-BE49-F238E27FC236}">
                <a16:creationId xmlns:a16="http://schemas.microsoft.com/office/drawing/2014/main" id="{96FC3130-6576-45EB-A2DA-6E884893F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524715" y="-11113"/>
            <a:ext cx="2424702" cy="6869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80000" tIns="180000" rIns="180000" bIns="180000" anchor="ctr"/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it-IT" altLang="it-IT" sz="1800" noProof="0">
              <a:latin typeface="Circe" panose="020B0502020203020203" pitchFamily="34" charset="0"/>
            </a:endParaRPr>
          </a:p>
        </p:txBody>
      </p:sp>
      <p:sp>
        <p:nvSpPr>
          <p:cNvPr id="8" name="Rectangle 106">
            <a:extLst>
              <a:ext uri="{FF2B5EF4-FFF2-40B4-BE49-F238E27FC236}">
                <a16:creationId xmlns:a16="http://schemas.microsoft.com/office/drawing/2014/main" id="{B5BBAA5C-0410-412E-B227-84F0C1004D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199907" y="1086131"/>
            <a:ext cx="2143125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900" noProof="0" dirty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VERDE TOR VERGATA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900" noProof="0" dirty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RGB 000,125,052 (#007D34)</a:t>
            </a:r>
          </a:p>
        </p:txBody>
      </p:sp>
      <p:sp>
        <p:nvSpPr>
          <p:cNvPr id="9" name="Rectangle 113">
            <a:extLst>
              <a:ext uri="{FF2B5EF4-FFF2-40B4-BE49-F238E27FC236}">
                <a16:creationId xmlns:a16="http://schemas.microsoft.com/office/drawing/2014/main" id="{72768C8E-BEAB-4BDC-A107-10ECAA1688A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454354" y="819708"/>
            <a:ext cx="2179716" cy="1281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FORMAT D'ATENEO 2023 (v.1)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15644E4-5B2F-4692-8863-858592A1CE69}"/>
              </a:ext>
            </a:extLst>
          </p:cNvPr>
          <p:cNvSpPr/>
          <p:nvPr userDrawn="1"/>
        </p:nvSpPr>
        <p:spPr bwMode="auto">
          <a:xfrm flipV="1">
            <a:off x="-2454354" y="1084711"/>
            <a:ext cx="185737" cy="199058"/>
          </a:xfrm>
          <a:prstGeom prst="rect">
            <a:avLst/>
          </a:prstGeom>
          <a:solidFill>
            <a:srgbClr val="007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noProof="0" dirty="0">
              <a:latin typeface="Circe" panose="020B0502020203020203" pitchFamily="34" charset="0"/>
            </a:endParaRPr>
          </a:p>
        </p:txBody>
      </p:sp>
      <p:sp>
        <p:nvSpPr>
          <p:cNvPr id="11" name="Rectangle 113">
            <a:extLst>
              <a:ext uri="{FF2B5EF4-FFF2-40B4-BE49-F238E27FC236}">
                <a16:creationId xmlns:a16="http://schemas.microsoft.com/office/drawing/2014/main" id="{F0140D35-9F4F-4B9F-BC63-DB8E43D0273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453055" y="3213300"/>
            <a:ext cx="2143125" cy="36182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FONT TESTO: CIRCE REGULAR </a:t>
            </a:r>
            <a:b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Copertina principale o alternativa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Titolo, </a:t>
            </a:r>
            <a:r>
              <a:rPr lang="it-IT" altLang="it-IT" sz="900" b="1" noProof="0" dirty="0">
                <a:solidFill>
                  <a:srgbClr val="007D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 TOR VERGATA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: corpo 54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</a:t>
            </a:r>
            <a:endParaRPr lang="it-IT" altLang="it-IT" sz="900" b="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Sottotitolo, </a:t>
            </a:r>
            <a:r>
              <a:rPr lang="it-IT" altLang="it-IT" sz="900" b="1" noProof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GRIGIO o BIANCO</a:t>
            </a: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 corpo 28 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Sommario, </a:t>
            </a:r>
            <a:r>
              <a:rPr lang="it-IT" altLang="it-IT" sz="900" b="1" noProof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GRIGIO o BIANCO</a:t>
            </a: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 corpo 18 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Slide di contenuto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Titolo, </a:t>
            </a:r>
            <a:r>
              <a:rPr lang="it-IT" altLang="it-IT" sz="900" b="1" noProof="0" dirty="0">
                <a:solidFill>
                  <a:srgbClr val="007D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 TOR VERGATA 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: corpo 36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maiuscola, allineato a sinistra</a:t>
            </a:r>
            <a:endParaRPr lang="it-IT" altLang="it-IT" sz="900" b="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Testo, </a:t>
            </a:r>
            <a:r>
              <a:rPr lang="it-IT" altLang="it-IT" sz="9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NERO</a:t>
            </a: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 corpo 20 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maiuscola, allineato a sinistra</a:t>
            </a:r>
            <a:endParaRPr lang="it-IT" altLang="it-IT" sz="9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Piè pagina </a:t>
            </a:r>
            <a:r>
              <a:rPr lang="it-IT" altLang="it-IT" sz="900" b="1" noProof="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GRIGIO</a:t>
            </a: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 corpo 9 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Note allineate a destra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Separatore di sezione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Titolo, </a:t>
            </a:r>
            <a:r>
              <a:rPr lang="it-IT" altLang="it-IT" sz="900" b="1" noProof="0" dirty="0">
                <a:solidFill>
                  <a:srgbClr val="007D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 TOR VERGATA 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: corpo 36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maiuscola, allineato a sinistra</a:t>
            </a:r>
            <a:endParaRPr lang="it-IT" altLang="it-IT" sz="900" b="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Sottotitolo, </a:t>
            </a:r>
            <a:r>
              <a:rPr lang="it-IT" altLang="it-IT" sz="900" b="1" noProof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GRIGIO: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 corpo 18 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Iniziale maiuscola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Piè pagina </a:t>
            </a:r>
            <a:r>
              <a:rPr lang="it-IT" altLang="it-IT" sz="900" b="1" noProof="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GRIGIO</a:t>
            </a:r>
            <a:r>
              <a:rPr lang="it-IT" altLang="it-IT" sz="900" b="1" noProof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 corpo 9 </a:t>
            </a:r>
            <a:b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Note allineate a destra</a:t>
            </a:r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B237DD8-AB42-4727-B5A5-641CAE81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12" y="314744"/>
            <a:ext cx="11752927" cy="9264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noProof="1"/>
              <a:t>Titolo slide, iniziale maiuscola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1654FB1-1B2B-4523-8EC4-AF5994DC6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0501" y="64944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3C0C68-300B-4A9E-A840-068AD62D4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44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EF45B2-2BE5-4BDC-A13A-D8A97C0CA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2108" y="64944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5A994-D622-47C4-BBB7-EA543E9BA793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8CD2E83-C4AC-4B8F-E456-2395EA48143D}"/>
              </a:ext>
            </a:extLst>
          </p:cNvPr>
          <p:cNvSpPr/>
          <p:nvPr userDrawn="1"/>
        </p:nvSpPr>
        <p:spPr>
          <a:xfrm>
            <a:off x="-2454354" y="1437071"/>
            <a:ext cx="185737" cy="176213"/>
          </a:xfrm>
          <a:prstGeom prst="rect">
            <a:avLst/>
          </a:prstGeom>
          <a:solidFill>
            <a:srgbClr val="ED21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E838E11-BA94-3B3E-5FC4-D218A010BD17}"/>
              </a:ext>
            </a:extLst>
          </p:cNvPr>
          <p:cNvSpPr/>
          <p:nvPr userDrawn="1"/>
        </p:nvSpPr>
        <p:spPr>
          <a:xfrm>
            <a:off x="-2454354" y="1766586"/>
            <a:ext cx="185737" cy="176213"/>
          </a:xfrm>
          <a:prstGeom prst="rect">
            <a:avLst/>
          </a:prstGeom>
          <a:solidFill>
            <a:srgbClr val="961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FB06648-DE8B-D73A-C816-48EBC4A6ADBB}"/>
              </a:ext>
            </a:extLst>
          </p:cNvPr>
          <p:cNvSpPr/>
          <p:nvPr userDrawn="1"/>
        </p:nvSpPr>
        <p:spPr>
          <a:xfrm>
            <a:off x="-2454354" y="2096101"/>
            <a:ext cx="185737" cy="176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C4B6C0A-E016-4175-4017-0FF3567E8C77}"/>
              </a:ext>
            </a:extLst>
          </p:cNvPr>
          <p:cNvSpPr/>
          <p:nvPr userDrawn="1"/>
        </p:nvSpPr>
        <p:spPr>
          <a:xfrm>
            <a:off x="-1381492" y="1437071"/>
            <a:ext cx="185737" cy="176213"/>
          </a:xfrm>
          <a:prstGeom prst="rect">
            <a:avLst/>
          </a:prstGeom>
          <a:solidFill>
            <a:srgbClr val="234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E255BF4-5586-EFC1-128A-FCE0930EB64C}"/>
              </a:ext>
            </a:extLst>
          </p:cNvPr>
          <p:cNvSpPr/>
          <p:nvPr userDrawn="1"/>
        </p:nvSpPr>
        <p:spPr>
          <a:xfrm>
            <a:off x="-1381492" y="1766586"/>
            <a:ext cx="185737" cy="176213"/>
          </a:xfrm>
          <a:prstGeom prst="rect">
            <a:avLst/>
          </a:prstGeom>
          <a:solidFill>
            <a:srgbClr val="CB87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05A80B9-920B-604D-3AAD-EBC8EE9AFE9E}"/>
              </a:ext>
            </a:extLst>
          </p:cNvPr>
          <p:cNvSpPr/>
          <p:nvPr userDrawn="1"/>
        </p:nvSpPr>
        <p:spPr>
          <a:xfrm>
            <a:off x="-1381492" y="2096101"/>
            <a:ext cx="185737" cy="176213"/>
          </a:xfrm>
          <a:prstGeom prst="rect">
            <a:avLst/>
          </a:prstGeom>
          <a:solidFill>
            <a:srgbClr val="79C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24" name="Rectangle 112">
            <a:extLst>
              <a:ext uri="{FF2B5EF4-FFF2-40B4-BE49-F238E27FC236}">
                <a16:creationId xmlns:a16="http://schemas.microsoft.com/office/drawing/2014/main" id="{1EFFC4CE-0356-333F-532B-E42DF6D811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218971" y="1420654"/>
            <a:ext cx="999831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MEDICINA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 dirty="0">
                <a:latin typeface="Arial" panose="020B0604020202020204" pitchFamily="34" charset="0"/>
                <a:cs typeface="Arial" panose="020B0604020202020204" pitchFamily="34" charset="0"/>
              </a:rPr>
              <a:t>RGB 237,33,39</a:t>
            </a:r>
          </a:p>
        </p:txBody>
      </p:sp>
      <p:sp>
        <p:nvSpPr>
          <p:cNvPr id="25" name="Rectangle 112">
            <a:extLst>
              <a:ext uri="{FF2B5EF4-FFF2-40B4-BE49-F238E27FC236}">
                <a16:creationId xmlns:a16="http://schemas.microsoft.com/office/drawing/2014/main" id="{E6473F2D-EEF1-DAA0-A5A9-03ED988493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218971" y="1755177"/>
            <a:ext cx="999831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ECONOMIA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RGB 150,26,58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112">
            <a:extLst>
              <a:ext uri="{FF2B5EF4-FFF2-40B4-BE49-F238E27FC236}">
                <a16:creationId xmlns:a16="http://schemas.microsoft.com/office/drawing/2014/main" id="{6BCC4544-4D16-0247-C90E-EC8817ADF9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218971" y="2089700"/>
            <a:ext cx="999831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INGEGNERIA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RGB 0, 0, 0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112">
            <a:extLst>
              <a:ext uri="{FF2B5EF4-FFF2-40B4-BE49-F238E27FC236}">
                <a16:creationId xmlns:a16="http://schemas.microsoft.com/office/drawing/2014/main" id="{ABDF39C8-792F-A952-3152-A0694263BE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151167" y="1420654"/>
            <a:ext cx="1063786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GIURISPRUDENZA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RGB 35,73,139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112">
            <a:extLst>
              <a:ext uri="{FF2B5EF4-FFF2-40B4-BE49-F238E27FC236}">
                <a16:creationId xmlns:a16="http://schemas.microsoft.com/office/drawing/2014/main" id="{52D45312-9748-7C0A-AC9B-C346984E7C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151167" y="1755177"/>
            <a:ext cx="1094385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LETTERE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RGB 203,135,186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112">
            <a:extLst>
              <a:ext uri="{FF2B5EF4-FFF2-40B4-BE49-F238E27FC236}">
                <a16:creationId xmlns:a16="http://schemas.microsoft.com/office/drawing/2014/main" id="{B2AE4D98-AC7A-D9A5-A6A2-9B83BEB594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151167" y="2089700"/>
            <a:ext cx="999831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SCIENZE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900" noProof="0">
                <a:latin typeface="Arial" panose="020B0604020202020204" pitchFamily="34" charset="0"/>
                <a:cs typeface="Arial" panose="020B0604020202020204" pitchFamily="34" charset="0"/>
              </a:rPr>
              <a:t>RGB 121,194,90</a:t>
            </a:r>
            <a:endParaRPr lang="it-IT" altLang="it-IT" sz="9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11">
            <a:extLst>
              <a:ext uri="{FF2B5EF4-FFF2-40B4-BE49-F238E27FC236}">
                <a16:creationId xmlns:a16="http://schemas.microsoft.com/office/drawing/2014/main" id="{CC0C08EF-29D7-0650-C582-86E39DA6C4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453976" y="2425616"/>
            <a:ext cx="185359" cy="196510"/>
          </a:xfrm>
          <a:prstGeom prst="rect">
            <a:avLst/>
          </a:prstGeom>
          <a:solidFill>
            <a:srgbClr val="898989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it-IT" altLang="it-IT" sz="1800" noProof="0">
              <a:latin typeface="Circe" panose="020B0502020203020203" pitchFamily="34" charset="0"/>
            </a:endParaRPr>
          </a:p>
        </p:txBody>
      </p:sp>
      <p:sp>
        <p:nvSpPr>
          <p:cNvPr id="17" name="Rectangle 106">
            <a:extLst>
              <a:ext uri="{FF2B5EF4-FFF2-40B4-BE49-F238E27FC236}">
                <a16:creationId xmlns:a16="http://schemas.microsoft.com/office/drawing/2014/main" id="{45719105-1E99-8A29-D547-FF9690AC2C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199907" y="2424223"/>
            <a:ext cx="2143125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900" noProof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GRIGIO GRAFICA</a:t>
            </a:r>
            <a:br>
              <a:rPr lang="it-IT" altLang="it-IT" sz="900" noProof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</a:br>
            <a:r>
              <a:rPr lang="it-IT" altLang="it-IT" sz="900" noProof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RGB 127,127,127</a:t>
            </a:r>
            <a:endParaRPr lang="it-IT" altLang="it-IT" sz="900" noProof="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18" name="Rectangle 111">
            <a:extLst>
              <a:ext uri="{FF2B5EF4-FFF2-40B4-BE49-F238E27FC236}">
                <a16:creationId xmlns:a16="http://schemas.microsoft.com/office/drawing/2014/main" id="{666785DB-059D-FC2C-963B-ADFABA731A8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454354" y="2775429"/>
            <a:ext cx="185359" cy="196510"/>
          </a:xfrm>
          <a:prstGeom prst="rect">
            <a:avLst/>
          </a:prstGeom>
          <a:solidFill>
            <a:srgbClr val="F08922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it-IT" altLang="it-IT" sz="1800" noProof="0">
              <a:latin typeface="Circe" panose="020B0502020203020203" pitchFamily="34" charset="0"/>
            </a:endParaRPr>
          </a:p>
        </p:txBody>
      </p:sp>
      <p:sp>
        <p:nvSpPr>
          <p:cNvPr id="20" name="Rectangle 106">
            <a:extLst>
              <a:ext uri="{FF2B5EF4-FFF2-40B4-BE49-F238E27FC236}">
                <a16:creationId xmlns:a16="http://schemas.microsoft.com/office/drawing/2014/main" id="{7F765AF5-466A-E30F-67A0-D5E9D2598A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200285" y="2758746"/>
            <a:ext cx="2143125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900" noProof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ARANCIONE</a:t>
            </a:r>
            <a:br>
              <a:rPr lang="it-IT" altLang="it-IT" sz="900" noProof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</a:br>
            <a:r>
              <a:rPr lang="it-IT" altLang="it-IT" sz="900" noProof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RGB 240,137,34</a:t>
            </a:r>
            <a:endParaRPr lang="it-IT" altLang="it-IT" sz="900" noProof="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1" name="Rectangle 111">
            <a:extLst>
              <a:ext uri="{FF2B5EF4-FFF2-40B4-BE49-F238E27FC236}">
                <a16:creationId xmlns:a16="http://schemas.microsoft.com/office/drawing/2014/main" id="{9B864F56-2B1E-7E67-5CA5-AC78971E7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357422" y="2778240"/>
            <a:ext cx="185359" cy="196510"/>
          </a:xfrm>
          <a:prstGeom prst="rect">
            <a:avLst/>
          </a:prstGeom>
          <a:solidFill>
            <a:srgbClr val="1D8BC2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it-IT" altLang="it-IT" sz="1800" noProof="0">
              <a:latin typeface="Circe" panose="020B0502020203020203" pitchFamily="34" charset="0"/>
            </a:endParaRPr>
          </a:p>
        </p:txBody>
      </p:sp>
      <p:sp>
        <p:nvSpPr>
          <p:cNvPr id="32" name="Rectangle 106">
            <a:extLst>
              <a:ext uri="{FF2B5EF4-FFF2-40B4-BE49-F238E27FC236}">
                <a16:creationId xmlns:a16="http://schemas.microsoft.com/office/drawing/2014/main" id="{4D7CB1D1-CACB-867D-010A-A8B9620293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103353" y="2760152"/>
            <a:ext cx="932793" cy="252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900" noProof="0">
                <a:latin typeface="+mj-lt"/>
                <a:ea typeface="MS PGothic" pitchFamily="34" charset="-128"/>
                <a:cs typeface="Tahoma" pitchFamily="34" charset="0"/>
              </a:rPr>
              <a:t>AZZURRO</a:t>
            </a:r>
            <a:br>
              <a:rPr lang="it-IT" altLang="it-IT" sz="900" noProof="0">
                <a:latin typeface="+mj-lt"/>
                <a:ea typeface="MS PGothic" pitchFamily="34" charset="-128"/>
                <a:cs typeface="Tahoma" pitchFamily="34" charset="0"/>
              </a:rPr>
            </a:br>
            <a:r>
              <a:rPr lang="it-IT" altLang="it-IT" sz="900" noProof="0">
                <a:latin typeface="+mj-lt"/>
                <a:ea typeface="MS PGothic" pitchFamily="34" charset="-128"/>
                <a:cs typeface="Tahoma" pitchFamily="34" charset="0"/>
              </a:rPr>
              <a:t>RGB 29,139,194</a:t>
            </a:r>
            <a:endParaRPr lang="it-IT" altLang="it-IT" sz="900" noProof="0" dirty="0">
              <a:latin typeface="+mj-lt"/>
              <a:ea typeface="MS PGothic" pitchFamily="34" charset="-128"/>
              <a:cs typeface="Tahoma" pitchFamily="34" charset="0"/>
            </a:endParaRPr>
          </a:p>
        </p:txBody>
      </p:sp>
      <p:pic>
        <p:nvPicPr>
          <p:cNvPr id="19" name="Immagine 18" descr="Immagine che contiene testo&#10;&#10;Descrizione generata automaticamente">
            <a:extLst>
              <a:ext uri="{FF2B5EF4-FFF2-40B4-BE49-F238E27FC236}">
                <a16:creationId xmlns:a16="http://schemas.microsoft.com/office/drawing/2014/main" id="{E5186588-4AA5-0C4D-4A78-BDC4513AE07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2473016" y="69845"/>
            <a:ext cx="2308454" cy="5498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0" r:id="rId4"/>
    <p:sldLayoutId id="214748365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7D3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rgbClr val="34893B"/>
        </a:buClr>
        <a:buSzPct val="80000"/>
        <a:buFont typeface="Wingdings 3" charset="2"/>
        <a:buChar char="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rgbClr val="34893B"/>
        </a:buClr>
        <a:buSzPct val="80000"/>
        <a:buFont typeface="Wingdings 3" charset="2"/>
        <a:buChar char="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34893B"/>
        </a:buClr>
        <a:buSzPct val="80000"/>
        <a:buFont typeface="Wingdings 3" charset="2"/>
        <a:buChar char="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34893B"/>
        </a:buClr>
        <a:buSzPct val="80000"/>
        <a:buFont typeface="Wingdings 3" charset="2"/>
        <a:buChar char="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34893B"/>
        </a:buClr>
        <a:buSzPct val="80000"/>
        <a:buFont typeface="Wingdings 3" charset="2"/>
        <a:buChar char="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ii.uniroma2.it/master-di-ii-livello-in-ingegneria-per-le-pubbliche-amministrazioni/" TargetMode="External"/><Relationship Id="rId3" Type="http://schemas.openxmlformats.org/officeDocument/2006/relationships/diagramLayout" Target="../diagrams/layout1.xml"/><Relationship Id="rId7" Type="http://schemas.openxmlformats.org/officeDocument/2006/relationships/hyperlink" Target="mailto:andrea.giroldini@uniroma2.it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912B06-7B10-E1DC-5947-FA274C691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" y="3401862"/>
            <a:ext cx="11210697" cy="1646302"/>
          </a:xfrm>
        </p:spPr>
        <p:txBody>
          <a:bodyPr/>
          <a:lstStyle/>
          <a:p>
            <a:r>
              <a:rPr lang="en-GB" dirty="0"/>
              <a:t>Master in </a:t>
            </a:r>
            <a:r>
              <a:rPr lang="en-GB" dirty="0" err="1"/>
              <a:t>Ingegneria</a:t>
            </a:r>
            <a:r>
              <a:rPr lang="en-GB" dirty="0"/>
              <a:t> per le </a:t>
            </a:r>
            <a:r>
              <a:rPr lang="en-GB" dirty="0" err="1"/>
              <a:t>Pubbliche</a:t>
            </a:r>
            <a:r>
              <a:rPr lang="en-GB" dirty="0"/>
              <a:t> </a:t>
            </a:r>
            <a:r>
              <a:rPr lang="en-GB" dirty="0" err="1"/>
              <a:t>Amministrazioni</a:t>
            </a:r>
            <a:endParaRPr lang="en-GB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0702E66-3615-B9DD-315E-A2695AB43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600" dirty="0" err="1"/>
              <a:t>Progettato</a:t>
            </a:r>
            <a:r>
              <a:rPr lang="en-GB" sz="2600" dirty="0"/>
              <a:t> </a:t>
            </a:r>
            <a:r>
              <a:rPr lang="en-GB" sz="2600" dirty="0" err="1"/>
              <a:t>dalla</a:t>
            </a:r>
            <a:r>
              <a:rPr lang="en-GB" sz="2600" dirty="0"/>
              <a:t> PA per la PA – </a:t>
            </a:r>
            <a:r>
              <a:rPr lang="en-GB" sz="2600" dirty="0" err="1"/>
              <a:t>Innovazione</a:t>
            </a:r>
            <a:r>
              <a:rPr lang="en-GB" sz="2600" dirty="0"/>
              <a:t>, </a:t>
            </a:r>
            <a:r>
              <a:rPr lang="en-GB" sz="2600" dirty="0" err="1"/>
              <a:t>Legislazione</a:t>
            </a:r>
            <a:r>
              <a:rPr lang="en-GB" sz="2600" dirty="0"/>
              <a:t>, </a:t>
            </a:r>
            <a:r>
              <a:rPr lang="en-GB" sz="2600" dirty="0" err="1"/>
              <a:t>Organizzazione</a:t>
            </a:r>
            <a:endParaRPr lang="en-GB" sz="2600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8A74CE6-0F60-FCBF-0D41-1C16749134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Percorso</a:t>
            </a:r>
            <a:r>
              <a:rPr lang="en-GB" dirty="0"/>
              <a:t> di Alta </a:t>
            </a:r>
            <a:r>
              <a:rPr lang="en-GB" dirty="0" err="1"/>
              <a:t>Formazione</a:t>
            </a:r>
            <a:r>
              <a:rPr lang="en-GB" dirty="0"/>
              <a:t> </a:t>
            </a:r>
            <a:r>
              <a:rPr lang="en-GB" dirty="0" err="1"/>
              <a:t>multidisciplinare</a:t>
            </a:r>
            <a:r>
              <a:rPr lang="en-GB" dirty="0"/>
              <a:t> – </a:t>
            </a:r>
            <a:r>
              <a:rPr lang="en-GB" dirty="0" err="1"/>
              <a:t>Competenze</a:t>
            </a:r>
            <a:r>
              <a:rPr lang="en-GB" dirty="0"/>
              <a:t> </a:t>
            </a:r>
            <a:r>
              <a:rPr lang="en-GB" dirty="0" err="1"/>
              <a:t>Tecniche</a:t>
            </a:r>
            <a:r>
              <a:rPr lang="en-GB" dirty="0"/>
              <a:t>, </a:t>
            </a:r>
            <a:r>
              <a:rPr lang="en-GB" dirty="0" err="1"/>
              <a:t>Economiche</a:t>
            </a:r>
            <a:r>
              <a:rPr lang="en-GB" dirty="0"/>
              <a:t>, </a:t>
            </a:r>
            <a:r>
              <a:rPr lang="en-GB" dirty="0" err="1"/>
              <a:t>Giuridiche</a:t>
            </a:r>
            <a:r>
              <a:rPr lang="en-GB" dirty="0"/>
              <a:t> e </a:t>
            </a:r>
            <a:r>
              <a:rPr lang="en-GB" dirty="0" err="1"/>
              <a:t>Manageriali</a:t>
            </a:r>
            <a:endParaRPr lang="en-GB" dirty="0"/>
          </a:p>
        </p:txBody>
      </p:sp>
      <p:pic>
        <p:nvPicPr>
          <p:cNvPr id="4" name="Immagine 3" descr="Immagine che contiene persona, testo, vestiti, interno&#10;&#10;Il contenuto generato dall'IA potrebbe non essere corretto.">
            <a:extLst>
              <a:ext uri="{FF2B5EF4-FFF2-40B4-BE49-F238E27FC236}">
                <a16:creationId xmlns:a16="http://schemas.microsoft.com/office/drawing/2014/main" id="{2335439D-7015-4E6A-71B4-DA0F5A57B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093"/>
            <a:ext cx="7471719" cy="265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4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456119A9-9DFD-F2C4-9614-C20D29EE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Informazioni</a:t>
            </a:r>
            <a:r>
              <a:rPr lang="en-GB" dirty="0"/>
              <a:t> Operative</a:t>
            </a:r>
          </a:p>
        </p:txBody>
      </p:sp>
      <p:graphicFrame>
        <p:nvGraphicFramePr>
          <p:cNvPr id="2" name="Segnaposto contenuto 1">
            <a:extLst>
              <a:ext uri="{FF2B5EF4-FFF2-40B4-BE49-F238E27FC236}">
                <a16:creationId xmlns:a16="http://schemas.microsoft.com/office/drawing/2014/main" id="{62FD85DA-1354-8763-CFF6-C7574EF20B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39087"/>
              </p:ext>
            </p:extLst>
          </p:nvPr>
        </p:nvGraphicFramePr>
        <p:xfrm>
          <a:off x="650875" y="1487488"/>
          <a:ext cx="11422062" cy="243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1031">
                  <a:extLst>
                    <a:ext uri="{9D8B030D-6E8A-4147-A177-3AD203B41FA5}">
                      <a16:colId xmlns:a16="http://schemas.microsoft.com/office/drawing/2014/main" val="150667045"/>
                    </a:ext>
                  </a:extLst>
                </a:gridCol>
                <a:gridCol w="5711031">
                  <a:extLst>
                    <a:ext uri="{9D8B030D-6E8A-4147-A177-3AD203B41FA5}">
                      <a16:colId xmlns:a16="http://schemas.microsoft.com/office/drawing/2014/main" val="2258938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0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Iscrizione: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È possibile presentare la domanda entro il giorno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ottobre 2025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Crediti: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1" dirty="0"/>
                        <a:t>60 CFU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4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Lezioni: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it-IT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ore lezioni (martedì e venerdì, dalle 14:30 alle 19:30)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0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Modalità di erogazione: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Blended</a:t>
                      </a:r>
                      <a:r>
                        <a:rPr lang="it-IT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lezioni prevalentemente online / 5 eventi di learning &amp;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networking in presenza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0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Costi: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€ 2900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71225"/>
                  </a:ext>
                </a:extLst>
              </a:tr>
            </a:tbl>
          </a:graphicData>
        </a:graphic>
      </p:graphicFrame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881C90E-F82A-964A-A45C-94FA7F277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A994-D622-47C4-BBB7-EA543E9BA793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8CC1F1-56B4-552F-523F-0237B0F1BB9D}"/>
              </a:ext>
            </a:extLst>
          </p:cNvPr>
          <p:cNvSpPr txBox="1"/>
          <p:nvPr/>
        </p:nvSpPr>
        <p:spPr>
          <a:xfrm>
            <a:off x="650875" y="4052803"/>
            <a:ext cx="11422062" cy="2567369"/>
          </a:xfrm>
          <a:prstGeom prst="rect">
            <a:avLst/>
          </a:prstGeom>
          <a:blipFill dpi="0" rotWithShape="1">
            <a:blip r:embed="rId2">
              <a:alphaModFix amt="31000"/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just" fontAlgn="base">
              <a:lnSpc>
                <a:spcPts val="1875"/>
              </a:lnSpc>
              <a:spcAft>
                <a:spcPts val="1125"/>
              </a:spcAft>
              <a:buNone/>
            </a:pPr>
            <a:r>
              <a:rPr lang="it-IT" sz="1600" b="0" i="0" dirty="0">
                <a:solidFill>
                  <a:srgbClr val="007D34"/>
                </a:solidFill>
                <a:effectLst/>
                <a:latin typeface="Palatino Linotype" panose="02040502050505030304" pitchFamily="18" charset="0"/>
              </a:rPr>
              <a:t>Il Master in Ingegneria per le Pubbliche Amministrazioni è un percorso di alta formazione multidisciplinare progettato per fornire ai partecipanti competenze tecniche, economiche, giuridiche e manageriali fondamentali per affrontare le sfide della gestione e dell’innovazione nel settore pubblico. </a:t>
            </a:r>
          </a:p>
          <a:p>
            <a:pPr algn="just" fontAlgn="base">
              <a:lnSpc>
                <a:spcPts val="1875"/>
              </a:lnSpc>
              <a:spcAft>
                <a:spcPts val="1125"/>
              </a:spcAft>
              <a:buNone/>
            </a:pPr>
            <a:r>
              <a:rPr lang="it-IT" sz="1600" b="0" i="0" dirty="0">
                <a:solidFill>
                  <a:srgbClr val="007D34"/>
                </a:solidFill>
                <a:effectLst/>
                <a:latin typeface="Palatino Linotype" panose="02040502050505030304" pitchFamily="18" charset="0"/>
              </a:rPr>
              <a:t>L’obiettivo è sviluppare una solida conoscenza degli strumenti analitici, qualitativi, e quantitativi necessari per la regolazione e la gestione dei sistemi economici e sociali, approfondendo al contempo i principi del diritto costituzionale e amministrativo, con particolare attenzione ai contratti pubblici, all’e-procurement e alla regolazione delle autorità indipendenti. </a:t>
            </a:r>
          </a:p>
          <a:p>
            <a:pPr algn="just" fontAlgn="base">
              <a:lnSpc>
                <a:spcPts val="1875"/>
              </a:lnSpc>
              <a:spcAft>
                <a:spcPts val="1125"/>
              </a:spcAft>
              <a:buNone/>
            </a:pPr>
            <a:r>
              <a:rPr lang="it-IT" sz="1600" b="0" i="0" dirty="0">
                <a:solidFill>
                  <a:srgbClr val="007D34"/>
                </a:solidFill>
                <a:effectLst/>
                <a:latin typeface="Palatino Linotype" panose="02040502050505030304" pitchFamily="18" charset="0"/>
              </a:rPr>
              <a:t>Il programma si concentra sul management, sul controllo e sull’organizzazione della Pubblica Amministrazione, fornendo le competenze necessarie per la gestione efficiente ed efficace delle risorse e dei processi decisionali. </a:t>
            </a:r>
            <a:endParaRPr lang="it-IT" sz="1600" dirty="0">
              <a:solidFill>
                <a:srgbClr val="007D34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7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456119A9-9DFD-F2C4-9614-C20D29EE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Programma</a:t>
            </a:r>
            <a:r>
              <a:rPr lang="en-GB" dirty="0"/>
              <a:t> in </a:t>
            </a:r>
            <a:r>
              <a:rPr lang="en-GB" dirty="0" err="1"/>
              <a:t>sintesi</a:t>
            </a:r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881C90E-F82A-964A-A45C-94FA7F277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A994-D622-47C4-BBB7-EA543E9BA793}" type="slidenum">
              <a:rPr lang="en-GB" smtClean="0"/>
              <a:pPr/>
              <a:t>3</a:t>
            </a:fld>
            <a:endParaRPr lang="en-GB"/>
          </a:p>
        </p:txBody>
      </p:sp>
      <p:graphicFrame>
        <p:nvGraphicFramePr>
          <p:cNvPr id="28" name="Diagramma 27">
            <a:extLst>
              <a:ext uri="{FF2B5EF4-FFF2-40B4-BE49-F238E27FC236}">
                <a16:creationId xmlns:a16="http://schemas.microsoft.com/office/drawing/2014/main" id="{C3D59F8D-C401-21C2-0EA0-1CE5442A3B1A}"/>
              </a:ext>
            </a:extLst>
          </p:cNvPr>
          <p:cNvGraphicFramePr/>
          <p:nvPr/>
        </p:nvGraphicFramePr>
        <p:xfrm>
          <a:off x="301526" y="1326255"/>
          <a:ext cx="6053228" cy="553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30FB018-0562-C9A1-99C9-601719CAC3BE}"/>
              </a:ext>
            </a:extLst>
          </p:cNvPr>
          <p:cNvSpPr txBox="1"/>
          <p:nvPr/>
        </p:nvSpPr>
        <p:spPr>
          <a:xfrm>
            <a:off x="6845643" y="1433384"/>
            <a:ext cx="4736757" cy="2123658"/>
          </a:xfrm>
          <a:prstGeom prst="rect">
            <a:avLst/>
          </a:prstGeom>
          <a:solidFill>
            <a:srgbClr val="007D34">
              <a:alpha val="4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CONTATTI</a:t>
            </a:r>
          </a:p>
          <a:p>
            <a:pPr algn="ctr"/>
            <a:endParaRPr lang="it-IT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1800" b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Andrea </a:t>
            </a:r>
            <a:r>
              <a:rPr lang="it-IT" sz="1800" b="1" dirty="0" err="1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Giroldini</a:t>
            </a:r>
            <a:r>
              <a:rPr lang="it-IT" sz="1800" b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it-IT" sz="18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Responsabile Segreteria e Coordinamento </a:t>
            </a:r>
            <a:r>
              <a:rPr lang="it-IT" sz="18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andrea.giroldini@uniroma2.it</a:t>
            </a:r>
            <a:endParaRPr lang="it-IT" sz="18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dirty="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06 7259 7384</a:t>
            </a:r>
            <a:br>
              <a:rPr lang="it-IT" sz="18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800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CB87A7D-DFAF-721D-AB58-EE827CF96173}"/>
              </a:ext>
            </a:extLst>
          </p:cNvPr>
          <p:cNvSpPr txBox="1"/>
          <p:nvPr/>
        </p:nvSpPr>
        <p:spPr>
          <a:xfrm>
            <a:off x="6845642" y="3750668"/>
            <a:ext cx="4736757" cy="25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Visita il nostro sito web per maggiori informazioni e per completare la tua domanda!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50184C30-1FC4-25A6-5FE9-8F0C1BE004C5}"/>
              </a:ext>
            </a:extLst>
          </p:cNvPr>
          <p:cNvSpPr txBox="1"/>
          <p:nvPr/>
        </p:nvSpPr>
        <p:spPr>
          <a:xfrm>
            <a:off x="6521805" y="4152242"/>
            <a:ext cx="5320605" cy="34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accedere al sito, clicca </a:t>
            </a:r>
            <a:r>
              <a:rPr lang="it-IT" sz="16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qui</a:t>
            </a:r>
            <a:r>
              <a:rPr lang="it-IT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oppure inquadra il QR Code</a:t>
            </a:r>
          </a:p>
        </p:txBody>
      </p:sp>
      <p:pic>
        <p:nvPicPr>
          <p:cNvPr id="33" name="Immagine 32" descr="Immagine che contiene testo, modello, quadrato, schermata">
            <a:extLst>
              <a:ext uri="{FF2B5EF4-FFF2-40B4-BE49-F238E27FC236}">
                <a16:creationId xmlns:a16="http://schemas.microsoft.com/office/drawing/2014/main" id="{D558D047-5BC3-77BE-2FBF-347AD3CF66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710" y="4780544"/>
            <a:ext cx="1510796" cy="188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1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32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A.A. 2015/2016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Perché orientarsi&amp;quot;&quot;/&gt;&lt;property id=&quot;20307&quot; value=&quot;308&quot;/&gt;&lt;/object&gt;&lt;object type=&quot;3&quot; unique_id=&quot;10006&quot;&gt;&lt;property id=&quot;20148&quot; value=&quot;5&quot;/&gt;&lt;property id=&quot;20300&quot; value=&quot;Slide 3 - &amp;quot;Tor Vergata ieri&amp;quot;&quot;/&gt;&lt;property id=&quot;20307&quot; value=&quot;260&quot;/&gt;&lt;/object&gt;&lt;object type=&quot;3&quot; unique_id=&quot;10007&quot;&gt;&lt;property id=&quot;20148&quot; value=&quot;5&quot;/&gt;&lt;property id=&quot;20300&quot; value=&quot;Slide 4 - &amp;quot;Tor Vergata oggi&amp;quot;&quot;/&gt;&lt;property id=&quot;20307&quot; value=&quot;309&quot;/&gt;&lt;/object&gt;&lt;object type=&quot;3&quot; unique_id=&quot;10009&quot;&gt;&lt;property id=&quot;20148&quot; value=&quot;5&quot;/&gt;&lt;property id=&quot;20300&quot; value=&quot;Slide 5 - &amp;quot;Perché iscriversi a Tor Vergata?&amp;quot;&quot;/&gt;&lt;property id=&quot;20307&quot; value=&quot;312&quot;/&gt;&lt;/object&gt;&lt;object type=&quot;3&quot; unique_id=&quot;10042&quot;&gt;&lt;property id=&quot;20148&quot; value=&quot;5&quot;/&gt;&lt;property id=&quot;20300&quot; value=&quot;Slide 7 - &amp;quot;Capacità di inserimento occupazionale&amp;quot;&quot;/&gt;&lt;property id=&quot;20307&quot; value=&quot;314&quot;/&gt;&lt;/object&gt;&lt;object type=&quot;3&quot; unique_id=&quot;10566&quot;&gt;&lt;property id=&quot;20148&quot; value=&quot;5&quot;/&gt;&lt;property id=&quot;20300&quot; value=&quot;Slide 10 - &amp;quot;Chi sceglie Ingegneria&amp;quot;&quot;/&gt;&lt;property id=&quot;20307&quot; value=&quot;317&quot;/&gt;&lt;/object&gt;&lt;object type=&quot;3&quot; unique_id=&quot;10567&quot;&gt;&lt;property id=&quot;20148&quot; value=&quot;5&quot;/&gt;&lt;property id=&quot;20300&quot; value=&quot;Slide 11 - &amp;quot;Il ruolo dell’ingegnere&amp;quot;&quot;/&gt;&lt;property id=&quot;20307&quot; value=&quot;318&quot;/&gt;&lt;/object&gt;&lt;object type=&quot;3&quot; unique_id=&quot;10568&quot;&gt;&lt;property id=&quot;20148&quot; value=&quot;5&quot;/&gt;&lt;property id=&quot;20300&quot; value=&quot;Slide 12 - &amp;quot;La sede di Ingegneria&amp;quot;&quot;/&gt;&lt;property id=&quot;20307&quot; value=&quot;319&quot;/&gt;&lt;/object&gt;&lt;object type=&quot;3&quot; unique_id=&quot;10569&quot;&gt;&lt;property id=&quot;20148&quot; value=&quot;5&quot;/&gt;&lt;property id=&quot;20300&quot; value=&quot;Slide 13 - &amp;quot;La sede di Ingegneria&amp;quot;&quot;/&gt;&lt;property id=&quot;20307&quot; value=&quot;320&quot;/&gt;&lt;/object&gt;&lt;object type=&quot;3&quot; unique_id=&quot;10570&quot;&gt;&lt;property id=&quot;20148&quot; value=&quot;5&quot;/&gt;&lt;property id=&quot;20300&quot; value=&quot;Slide 14 - &amp;quot;La sede di Ingegneria&amp;quot;&quot;/&gt;&lt;property id=&quot;20307&quot; value=&quot;321&quot;/&gt;&lt;/object&gt;&lt;object type=&quot;3&quot; unique_id=&quot;10571&quot;&gt;&lt;property id=&quot;20148&quot; value=&quot;5&quot;/&gt;&lt;property id=&quot;20300&quot; value=&quot;Slide 15 - &amp;quot;I percorsi didattici&amp;quot;&quot;/&gt;&lt;property id=&quot;20307&quot; value=&quot;322&quot;/&gt;&lt;/object&gt;&lt;object type=&quot;3&quot; unique_id=&quot;10572&quot;&gt;&lt;property id=&quot;20148&quot; value=&quot;5&quot;/&gt;&lt;property id=&quot;20300&quot; value=&quot;Slide 16 - &amp;quot;L’offerta didattica (Lauree Triennali e a Ciclo Unico)&amp;quot;&quot;/&gt;&lt;property id=&quot;20307&quot; value=&quot;323&quot;/&gt;&lt;/object&gt;&lt;object type=&quot;3&quot; unique_id=&quot;10573&quot;&gt;&lt;property id=&quot;20148&quot; value=&quot;5&quot;/&gt;&lt;property id=&quot;20300&quot; value=&quot;Slide 17 - &amp;quot;L’offerta didattica (Lauree Magistrali)&amp;quot;&quot;/&gt;&lt;property id=&quot;20307&quot; value=&quot;324&quot;/&gt;&lt;/object&gt;&lt;object type=&quot;3&quot; unique_id=&quot;10578&quot;&gt;&lt;property id=&quot;20148&quot; value=&quot;5&quot;/&gt;&lt;property id=&quot;20300&quot; value=&quot;Slide 20 - &amp;quot;Test di ingresso per gli altri corsi di laurea&amp;quot;&quot;/&gt;&lt;property id=&quot;20307&quot; value=&quot;329&quot;/&gt;&lt;/object&gt;&lt;object type=&quot;3&quot; unique_id=&quot;10580&quot;&gt;&lt;property id=&quot;20148&quot; value=&quot;5&quot;/&gt;&lt;property id=&quot;20300&quot; value=&quot;Slide 21 - &amp;quot;Orientamento e Tutoraggio&amp;quot;&quot;/&gt;&lt;property id=&quot;20307&quot; value=&quot;331&quot;/&gt;&lt;/object&gt;&lt;object type=&quot;3&quot; unique_id=&quot;10584&quot;&gt;&lt;property id=&quot;20148&quot; value=&quot;5&quot;/&gt;&lt;property id=&quot;20300&quot; value=&quot;Slide 22 - &amp;quot;Le opinioni degli studenti&amp;quot;&quot;/&gt;&lt;property id=&quot;20307&quot; value=&quot;335&quot;/&gt;&lt;/object&gt;&lt;object type=&quot;3&quot; unique_id=&quot;10585&quot;&gt;&lt;property id=&quot;20148&quot; value=&quot;5&quot;/&gt;&lt;property id=&quot;20300&quot; value=&quot;Slide 23 - &amp;quot;Possibilità occupazionali&amp;quot;&quot;/&gt;&lt;property id=&quot;20307&quot; value=&quot;336&quot;/&gt;&lt;/object&gt;&lt;object type=&quot;3&quot; unique_id=&quot;10783&quot;&gt;&lt;property id=&quot;20148&quot; value=&quot;5&quot;/&gt;&lt;property id=&quot;20300&quot; value=&quot;Slide 6 - &amp;quot;Valutazione della ricerca&amp;quot;&quot;/&gt;&lt;property id=&quot;20307&quot; value=&quot;339&quot;/&gt;&lt;/object&gt;&lt;object type=&quot;3&quot; unique_id=&quot;10784&quot;&gt;&lt;property id=&quot;20148&quot; value=&quot;5&quot;/&gt;&lt;property id=&quot;20300&quot; value=&quot;Slide 8 - &amp;quot;Scegliere un percorso di studio&amp;quot;&quot;/&gt;&lt;property id=&quot;20307&quot; value=&quot;340&quot;/&gt;&lt;/object&gt;&lt;object type=&quot;3&quot; unique_id=&quot;10785&quot;&gt;&lt;property id=&quot;20148&quot; value=&quot;5&quot;/&gt;&lt;property id=&quot;20300&quot; value=&quot;Slide 9 - &amp;quot;Ingegneria&amp;quot;&quot;/&gt;&lt;property id=&quot;20307&quot; value=&quot;341&quot;/&gt;&lt;/object&gt;&lt;object type=&quot;3&quot; unique_id=&quot;10786&quot;&gt;&lt;property id=&quot;20148&quot; value=&quot;5&quot;/&gt;&lt;property id=&quot;20300&quot; value=&quot;Slide 24 - &amp;quot;Riferimenti&amp;quot;&quot;/&gt;&lt;property id=&quot;20307&quot; value=&quot;342&quot;/&gt;&lt;/object&gt;&lt;object type=&quot;3&quot; unique_id=&quot;10831&quot;&gt;&lt;property id=&quot;20148&quot; value=&quot;5&quot;/&gt;&lt;property id=&quot;20300&quot; value=&quot;Slide 19 - &amp;quot;Test di ingresso per Edile – Architettura&amp;quot;&quot;/&gt;&lt;property id=&quot;20307&quot; value=&quot;344&quot;/&gt;&lt;/object&gt;&lt;object type=&quot;3&quot; unique_id=&quot;11004&quot;&gt;&lt;property id=&quot;20148&quot; value=&quot;5&quot;/&gt;&lt;property id=&quot;20300&quot; value=&quot;Slide 18 - &amp;quot;Test di ingresso&amp;quot;&quot;/&gt;&lt;property id=&quot;20307&quot; value=&quot;34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faccettatura">
  <a:themeElements>
    <a:clrScheme name="Colori Tor Vergata">
      <a:dk1>
        <a:srgbClr val="000000"/>
      </a:dk1>
      <a:lt1>
        <a:srgbClr val="FFFFFF"/>
      </a:lt1>
      <a:dk2>
        <a:srgbClr val="000000"/>
      </a:dk2>
      <a:lt2>
        <a:srgbClr val="7F7F7F"/>
      </a:lt2>
      <a:accent1>
        <a:srgbClr val="007D34"/>
      </a:accent1>
      <a:accent2>
        <a:srgbClr val="F98922"/>
      </a:accent2>
      <a:accent3>
        <a:srgbClr val="FFFFFF"/>
      </a:accent3>
      <a:accent4>
        <a:srgbClr val="000000"/>
      </a:accent4>
      <a:accent5>
        <a:srgbClr val="1D8BC2"/>
      </a:accent5>
      <a:accent6>
        <a:srgbClr val="7F7F7F"/>
      </a:accent6>
      <a:hlink>
        <a:srgbClr val="007D34"/>
      </a:hlink>
      <a:folHlink>
        <a:srgbClr val="7F7F7F"/>
      </a:folHlink>
    </a:clrScheme>
    <a:fontScheme name="Caratteri TorVergata">
      <a:majorFont>
        <a:latin typeface="Circe"/>
        <a:ea typeface=""/>
        <a:cs typeface=""/>
      </a:majorFont>
      <a:minorFont>
        <a:latin typeface="Circe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noFill/>
        <a:ln>
          <a:solidFill>
            <a:srgbClr val="898989"/>
          </a:solidFill>
        </a:ln>
      </a:spPr>
      <a:bodyPr rtlCol="0" anchor="ctr"/>
      <a:lstStyle>
        <a:defPPr algn="l">
          <a:defRPr sz="14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CBD8E9BD231E8449C5B02FFFC904B17" ma:contentTypeVersion="17" ma:contentTypeDescription="Creare un nuovo documento." ma:contentTypeScope="" ma:versionID="26d9f487d3adf35548f1d603e8fb4818">
  <xsd:schema xmlns:xsd="http://www.w3.org/2001/XMLSchema" xmlns:xs="http://www.w3.org/2001/XMLSchema" xmlns:p="http://schemas.microsoft.com/office/2006/metadata/properties" xmlns:ns2="fc2c908a-a07d-4cac-8e16-b3afa39179c0" xmlns:ns3="af27f4f9-a966-402c-b167-42797591d91b" targetNamespace="http://schemas.microsoft.com/office/2006/metadata/properties" ma:root="true" ma:fieldsID="c61e30d12394cc81306abb7729ef1bd4" ns2:_="" ns3:_="">
    <xsd:import namespace="fc2c908a-a07d-4cac-8e16-b3afa39179c0"/>
    <xsd:import namespace="af27f4f9-a966-402c-b167-42797591d9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c908a-a07d-4cac-8e16-b3afa3917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1013fbc9-b00e-4d37-9f0b-4b76e146b3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7f4f9-a966-402c-b167-42797591d91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ce19352-7865-43d1-b986-da73fd9cf04a}" ma:internalName="TaxCatchAll" ma:showField="CatchAllData" ma:web="af27f4f9-a966-402c-b167-42797591d9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2c908a-a07d-4cac-8e16-b3afa39179c0">
      <Terms xmlns="http://schemas.microsoft.com/office/infopath/2007/PartnerControls"/>
    </lcf76f155ced4ddcb4097134ff3c332f>
    <TaxCatchAll xmlns="af27f4f9-a966-402c-b167-42797591d91b" xsi:nil="true"/>
  </documentManagement>
</p:properties>
</file>

<file path=customXml/itemProps1.xml><?xml version="1.0" encoding="utf-8"?>
<ds:datastoreItem xmlns:ds="http://schemas.openxmlformats.org/officeDocument/2006/customXml" ds:itemID="{94DB6E06-4FEE-4D1B-BE36-EDB1131568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CE3C0-022D-400F-8C28-A459E63F8F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2c908a-a07d-4cac-8e16-b3afa39179c0"/>
    <ds:schemaRef ds:uri="af27f4f9-a966-402c-b167-42797591d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B4B71D-2B27-406B-A849-6E7D458952C4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c2c908a-a07d-4cac-8e16-b3afa39179c0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af27f4f9-a966-402c-b167-42797591d91b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388</Words>
  <Application>Microsoft Office PowerPoint</Application>
  <PresentationFormat>Widescreen</PresentationFormat>
  <Paragraphs>46</Paragraphs>
  <Slides>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Arial</vt:lpstr>
      <vt:lpstr>Palatino Linotype</vt:lpstr>
      <vt:lpstr>Aptos</vt:lpstr>
      <vt:lpstr>Wingdings 3</vt:lpstr>
      <vt:lpstr>Circe</vt:lpstr>
      <vt:lpstr>Sfaccettatura</vt:lpstr>
      <vt:lpstr>Master in Ingegneria per le Pubbliche Amministrazioni</vt:lpstr>
      <vt:lpstr>Informazioni Operative</vt:lpstr>
      <vt:lpstr>Programma in sintesi</vt:lpstr>
      <vt:lpstr>Presentazione standard di PowerPoint</vt:lpstr>
    </vt:vector>
  </TitlesOfParts>
  <Manager>Max.Schiraldi@uniroma2.eu</Manager>
  <Company>Università degli Studi di Roma Tor Vergata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Roma Tor Vergata</dc:title>
  <dc:subject>FORMAT; TEMPLATE; SCHEMA</dc:subject>
  <dc:creator>Max.Schiraldi@uniroma2.eu</dc:creator>
  <cp:keywords>Università degli Studi di Roma Tor Vergata</cp:keywords>
  <dc:description>Università degli Studi di Roma Tor Vergata</dc:description>
  <cp:lastModifiedBy>FEDERICO SCORSONELLI</cp:lastModifiedBy>
  <cp:revision>371</cp:revision>
  <dcterms:created xsi:type="dcterms:W3CDTF">2014-06-03T13:46:59Z</dcterms:created>
  <dcterms:modified xsi:type="dcterms:W3CDTF">2025-04-29T14:00:13Z</dcterms:modified>
  <cp:category>FORMAT;TEMPLATE;SCHEMA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0x0101003CBD8E9BD231E8449C5B02FFFC904B17</vt:lpwstr>
  </property>
  <property fmtid="{D5CDD505-2E9C-101B-9397-08002B2CF9AE}" pid="3" name="MediaServiceImageTags">
    <vt:lpwstr/>
  </property>
</Properties>
</file>